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7FD1A634_FB725785.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7FD1A639_7CA5CF95.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06" r:id="rId3"/>
  </p:sldMasterIdLst>
  <p:sldIdLst>
    <p:sldId id="2144445997" r:id="rId4"/>
    <p:sldId id="2144445930" r:id="rId5"/>
    <p:sldId id="2144446000" r:id="rId6"/>
    <p:sldId id="2144446005" r:id="rId7"/>
    <p:sldId id="2144446011" r:id="rId8"/>
    <p:sldId id="2144446004" r:id="rId9"/>
    <p:sldId id="2144446001" r:id="rId10"/>
    <p:sldId id="2144446006" r:id="rId11"/>
    <p:sldId id="2144446008" r:id="rId12"/>
    <p:sldId id="2144446009" r:id="rId13"/>
    <p:sldId id="2144446012" r:id="rId14"/>
    <p:sldId id="21444460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5183FE-56CD-4724-06F3-16C21E5D14C8}" name="Laura Joyce" initials="LJ" userId="S::Laura.Joyce@wrbm.com::848b7807-5bf6-4ff5-b958-c78a66f80f7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7D3D"/>
    <a:srgbClr val="F1BE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67" d="100"/>
          <a:sy n="67" d="100"/>
        </p:scale>
        <p:origin x="6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04509368842849E-3"/>
          <c:y val="8.4369124886234548E-2"/>
          <c:w val="0.9972152894609928"/>
          <c:h val="0.81070211435290584"/>
        </c:manualLayout>
      </c:layout>
      <c:barChart>
        <c:barDir val="col"/>
        <c:grouping val="clustered"/>
        <c:varyColors val="0"/>
        <c:ser>
          <c:idx val="1"/>
          <c:order val="1"/>
          <c:tx>
            <c:strRef>
              <c:f>Sheet1!$A$3</c:f>
              <c:strCache>
                <c:ptCount val="1"/>
                <c:pt idx="0">
                  <c:v>Frequency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Sheet1!$B$3:$E$3</c:f>
              <c:numCache>
                <c:formatCode>General</c:formatCode>
                <c:ptCount val="4"/>
                <c:pt idx="0">
                  <c:v>2.4</c:v>
                </c:pt>
                <c:pt idx="1">
                  <c:v>3</c:v>
                </c:pt>
                <c:pt idx="2">
                  <c:v>2.7</c:v>
                </c:pt>
                <c:pt idx="3">
                  <c:v>3</c:v>
                </c:pt>
              </c:numCache>
            </c:numRef>
          </c:val>
          <c:extLst>
            <c:ext xmlns:c16="http://schemas.microsoft.com/office/drawing/2014/chart" uri="{C3380CC4-5D6E-409C-BE32-E72D297353CC}">
              <c16:uniqueId val="{00000001-7ECA-4E9D-B7E1-E25C299C80B2}"/>
            </c:ext>
          </c:extLst>
        </c:ser>
        <c:ser>
          <c:idx val="2"/>
          <c:order val="2"/>
          <c:tx>
            <c:strRef>
              <c:f>Sheet1!$A$4</c:f>
              <c:strCache>
                <c:ptCount val="1"/>
                <c:pt idx="0">
                  <c:v>Basket Size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Sheet1!$B$4:$E$4</c:f>
              <c:numCache>
                <c:formatCode>General</c:formatCode>
                <c:ptCount val="4"/>
                <c:pt idx="0">
                  <c:v>3.3</c:v>
                </c:pt>
                <c:pt idx="1">
                  <c:v>2.9</c:v>
                </c:pt>
                <c:pt idx="2">
                  <c:v>2.6</c:v>
                </c:pt>
                <c:pt idx="3">
                  <c:v>2.8</c:v>
                </c:pt>
              </c:numCache>
            </c:numRef>
          </c:val>
          <c:extLst>
            <c:ext xmlns:c16="http://schemas.microsoft.com/office/drawing/2014/chart" uri="{C3380CC4-5D6E-409C-BE32-E72D297353CC}">
              <c16:uniqueId val="{00000002-7ECA-4E9D-B7E1-E25C299C80B2}"/>
            </c:ext>
          </c:extLst>
        </c:ser>
        <c:ser>
          <c:idx val="3"/>
          <c:order val="3"/>
          <c:tx>
            <c:strRef>
              <c:f>Sheet1!$A$5</c:f>
              <c:strCache>
                <c:ptCount val="1"/>
                <c:pt idx="0">
                  <c:v>Average Spend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Sheet1!$B$5:$E$5</c:f>
              <c:numCache>
                <c:formatCode>"£"#,##0.00_);[Red]\("£"#,##0.00\)</c:formatCode>
                <c:ptCount val="4"/>
                <c:pt idx="0">
                  <c:v>8.34</c:v>
                </c:pt>
                <c:pt idx="1">
                  <c:v>6.99</c:v>
                </c:pt>
                <c:pt idx="2">
                  <c:v>8.43</c:v>
                </c:pt>
                <c:pt idx="3">
                  <c:v>10.5</c:v>
                </c:pt>
              </c:numCache>
            </c:numRef>
          </c:val>
          <c:extLst>
            <c:ext xmlns:c16="http://schemas.microsoft.com/office/drawing/2014/chart" uri="{C3380CC4-5D6E-409C-BE32-E72D297353CC}">
              <c16:uniqueId val="{00000003-7ECA-4E9D-B7E1-E25C299C80B2}"/>
            </c:ext>
          </c:extLst>
        </c:ser>
        <c:dLbls>
          <c:showLegendKey val="0"/>
          <c:showVal val="0"/>
          <c:showCatName val="0"/>
          <c:showSerName val="0"/>
          <c:showPercent val="0"/>
          <c:showBubbleSize val="0"/>
        </c:dLbls>
        <c:gapWidth val="150"/>
        <c:axId val="816880528"/>
        <c:axId val="816864304"/>
      </c:barChart>
      <c:lineChart>
        <c:grouping val="standard"/>
        <c:varyColors val="0"/>
        <c:ser>
          <c:idx val="0"/>
          <c:order val="0"/>
          <c:tx>
            <c:strRef>
              <c:f>Sheet1!$A$2</c:f>
              <c:strCache>
                <c:ptCount val="1"/>
                <c:pt idx="0">
                  <c:v>Penetration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t" anchorCtr="0">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Sheet1!$B$2:$E$2</c:f>
              <c:numCache>
                <c:formatCode>0%</c:formatCode>
                <c:ptCount val="4"/>
                <c:pt idx="0">
                  <c:v>0.16</c:v>
                </c:pt>
                <c:pt idx="1">
                  <c:v>0.15</c:v>
                </c:pt>
                <c:pt idx="2">
                  <c:v>0.14000000000000001</c:v>
                </c:pt>
                <c:pt idx="3">
                  <c:v>0.16</c:v>
                </c:pt>
              </c:numCache>
            </c:numRef>
          </c:val>
          <c:smooth val="0"/>
          <c:extLst>
            <c:ext xmlns:c16="http://schemas.microsoft.com/office/drawing/2014/chart" uri="{C3380CC4-5D6E-409C-BE32-E72D297353CC}">
              <c16:uniqueId val="{00000000-7ECA-4E9D-B7E1-E25C299C80B2}"/>
            </c:ext>
          </c:extLst>
        </c:ser>
        <c:dLbls>
          <c:showLegendKey val="0"/>
          <c:showVal val="0"/>
          <c:showCatName val="0"/>
          <c:showSerName val="0"/>
          <c:showPercent val="0"/>
          <c:showBubbleSize val="0"/>
        </c:dLbls>
        <c:marker val="1"/>
        <c:smooth val="0"/>
        <c:axId val="1495386016"/>
        <c:axId val="1505263360"/>
      </c:lineChart>
      <c:catAx>
        <c:axId val="816880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6864304"/>
        <c:crosses val="autoZero"/>
        <c:auto val="1"/>
        <c:lblAlgn val="ctr"/>
        <c:lblOffset val="100"/>
        <c:noMultiLvlLbl val="0"/>
      </c:catAx>
      <c:valAx>
        <c:axId val="816864304"/>
        <c:scaling>
          <c:orientation val="minMax"/>
          <c:max val="2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en-US"/>
          </a:p>
        </c:txPr>
        <c:crossAx val="816880528"/>
        <c:crosses val="autoZero"/>
        <c:crossBetween val="between"/>
      </c:valAx>
      <c:valAx>
        <c:axId val="1505263360"/>
        <c:scaling>
          <c:orientation val="minMax"/>
          <c:max val="0.2"/>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en-US"/>
          </a:p>
        </c:txPr>
        <c:crossAx val="1495386016"/>
        <c:crosses val="max"/>
        <c:crossBetween val="between"/>
      </c:valAx>
      <c:catAx>
        <c:axId val="1495386016"/>
        <c:scaling>
          <c:orientation val="minMax"/>
        </c:scaling>
        <c:delete val="1"/>
        <c:axPos val="b"/>
        <c:numFmt formatCode="General" sourceLinked="1"/>
        <c:majorTickMark val="out"/>
        <c:minorTickMark val="none"/>
        <c:tickLblPos val="nextTo"/>
        <c:crossAx val="1505263360"/>
        <c:crosses val="autoZero"/>
        <c:auto val="1"/>
        <c:lblAlgn val="ctr"/>
        <c:lblOffset val="100"/>
        <c:noMultiLvlLbl val="0"/>
      </c:catAx>
      <c:spPr>
        <a:noFill/>
        <a:ln>
          <a:noFill/>
        </a:ln>
        <a:effectLst/>
      </c:spPr>
    </c:plotArea>
    <c:legend>
      <c:legendPos val="t"/>
      <c:layout>
        <c:manualLayout>
          <c:xMode val="edge"/>
          <c:yMode val="edge"/>
          <c:x val="6.0644683825343082E-4"/>
          <c:y val="3.0131830316512337E-3"/>
          <c:w val="0.9987871063234931"/>
          <c:h val="6.82092107548331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368158447587157E-3"/>
          <c:y val="0.24777148966378759"/>
          <c:w val="0.9823263683104827"/>
          <c:h val="0.60644569852797336"/>
        </c:manualLayout>
      </c:layout>
      <c:barChart>
        <c:barDir val="col"/>
        <c:grouping val="clustered"/>
        <c:varyColors val="0"/>
        <c:ser>
          <c:idx val="0"/>
          <c:order val="0"/>
          <c:tx>
            <c:strRef>
              <c:f>Sheet1!$B$1</c:f>
              <c:strCache>
                <c:ptCount val="1"/>
                <c:pt idx="0">
                  <c:v>Christmas Period 2020</c:v>
                </c:pt>
              </c:strCache>
            </c:strRef>
          </c:tx>
          <c:spPr>
            <a:solidFill>
              <a:srgbClr val="18855F">
                <a:lumMod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Managed Conveniece</c:v>
                </c:pt>
                <c:pt idx="1">
                  <c:v>Symbols &amp; Independents</c:v>
                </c:pt>
              </c:strCache>
            </c:strRef>
          </c:cat>
          <c:val>
            <c:numRef>
              <c:f>Sheet1!$B$2:$B$3</c:f>
              <c:numCache>
                <c:formatCode>0.00%</c:formatCode>
                <c:ptCount val="2"/>
                <c:pt idx="0">
                  <c:v>0.69189999999999996</c:v>
                </c:pt>
                <c:pt idx="1">
                  <c:v>0.30809999999999998</c:v>
                </c:pt>
              </c:numCache>
            </c:numRef>
          </c:val>
          <c:extLst>
            <c:ext xmlns:c16="http://schemas.microsoft.com/office/drawing/2014/chart" uri="{C3380CC4-5D6E-409C-BE32-E72D297353CC}">
              <c16:uniqueId val="{00000000-A9EC-41FC-9D6F-F20876106674}"/>
            </c:ext>
          </c:extLst>
        </c:ser>
        <c:ser>
          <c:idx val="1"/>
          <c:order val="1"/>
          <c:tx>
            <c:strRef>
              <c:f>Sheet1!$C$1</c:f>
              <c:strCache>
                <c:ptCount val="1"/>
                <c:pt idx="0">
                  <c:v>Christmas Period 2021</c:v>
                </c:pt>
              </c:strCache>
            </c:strRef>
          </c:tx>
          <c:spPr>
            <a:solidFill>
              <a:srgbClr val="18855F">
                <a:lumMod val="75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Managed Conveniece</c:v>
                </c:pt>
                <c:pt idx="1">
                  <c:v>Symbols &amp; Independents</c:v>
                </c:pt>
              </c:strCache>
            </c:strRef>
          </c:cat>
          <c:val>
            <c:numRef>
              <c:f>Sheet1!$C$2:$C$3</c:f>
              <c:numCache>
                <c:formatCode>0.00%</c:formatCode>
                <c:ptCount val="2"/>
                <c:pt idx="0">
                  <c:v>0.55389999999999995</c:v>
                </c:pt>
                <c:pt idx="1">
                  <c:v>0.41370000000000001</c:v>
                </c:pt>
              </c:numCache>
            </c:numRef>
          </c:val>
          <c:extLst>
            <c:ext xmlns:c16="http://schemas.microsoft.com/office/drawing/2014/chart" uri="{C3380CC4-5D6E-409C-BE32-E72D297353CC}">
              <c16:uniqueId val="{00000001-A9EC-41FC-9D6F-F20876106674}"/>
            </c:ext>
          </c:extLst>
        </c:ser>
        <c:ser>
          <c:idx val="2"/>
          <c:order val="2"/>
          <c:tx>
            <c:strRef>
              <c:f>Sheet1!$D$1</c:f>
              <c:strCache>
                <c:ptCount val="1"/>
                <c:pt idx="0">
                  <c:v>Christmas Period 2022</c:v>
                </c:pt>
              </c:strCache>
            </c:strRef>
          </c:tx>
          <c:spPr>
            <a:solidFill>
              <a:srgbClr val="18855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Managed Conveniece</c:v>
                </c:pt>
                <c:pt idx="1">
                  <c:v>Symbols &amp; Independents</c:v>
                </c:pt>
              </c:strCache>
            </c:strRef>
          </c:cat>
          <c:val>
            <c:numRef>
              <c:f>Sheet1!$D$2:$D$3</c:f>
              <c:numCache>
                <c:formatCode>0.00%</c:formatCode>
                <c:ptCount val="2"/>
                <c:pt idx="0">
                  <c:v>0.62719999999999998</c:v>
                </c:pt>
                <c:pt idx="1">
                  <c:v>0.34179999999999999</c:v>
                </c:pt>
              </c:numCache>
            </c:numRef>
          </c:val>
          <c:extLst>
            <c:ext xmlns:c16="http://schemas.microsoft.com/office/drawing/2014/chart" uri="{C3380CC4-5D6E-409C-BE32-E72D297353CC}">
              <c16:uniqueId val="{00000002-A9EC-41FC-9D6F-F20876106674}"/>
            </c:ext>
          </c:extLst>
        </c:ser>
        <c:ser>
          <c:idx val="3"/>
          <c:order val="3"/>
          <c:tx>
            <c:strRef>
              <c:f>Sheet1!$E$1</c:f>
              <c:strCache>
                <c:ptCount val="1"/>
                <c:pt idx="0">
                  <c:v>Christmas Period 2023</c:v>
                </c:pt>
              </c:strCache>
            </c:strRef>
          </c:tx>
          <c:spPr>
            <a:solidFill>
              <a:srgbClr val="48EAA4"/>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9EC-41FC-9D6F-F20876106674}"/>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9EC-41FC-9D6F-F2087610667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Managed Conveniece</c:v>
                </c:pt>
                <c:pt idx="1">
                  <c:v>Symbols &amp; Independents</c:v>
                </c:pt>
              </c:strCache>
            </c:strRef>
          </c:cat>
          <c:val>
            <c:numRef>
              <c:f>Sheet1!$E$2:$E$3</c:f>
              <c:numCache>
                <c:formatCode>0.00%</c:formatCode>
                <c:ptCount val="2"/>
                <c:pt idx="0">
                  <c:v>0.60570000000000002</c:v>
                </c:pt>
                <c:pt idx="1">
                  <c:v>0.3488</c:v>
                </c:pt>
              </c:numCache>
            </c:numRef>
          </c:val>
          <c:extLst>
            <c:ext xmlns:c16="http://schemas.microsoft.com/office/drawing/2014/chart" uri="{C3380CC4-5D6E-409C-BE32-E72D297353CC}">
              <c16:uniqueId val="{00000003-A9EC-41FC-9D6F-F20876106674}"/>
            </c:ext>
          </c:extLst>
        </c:ser>
        <c:dLbls>
          <c:dLblPos val="outEnd"/>
          <c:showLegendKey val="0"/>
          <c:showVal val="1"/>
          <c:showCatName val="0"/>
          <c:showSerName val="0"/>
          <c:showPercent val="0"/>
          <c:showBubbleSize val="0"/>
        </c:dLbls>
        <c:gapWidth val="219"/>
        <c:overlap val="-27"/>
        <c:axId val="482464688"/>
        <c:axId val="482465104"/>
      </c:barChart>
      <c:catAx>
        <c:axId val="48246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2465104"/>
        <c:crosses val="autoZero"/>
        <c:auto val="1"/>
        <c:lblAlgn val="ctr"/>
        <c:lblOffset val="100"/>
        <c:noMultiLvlLbl val="0"/>
      </c:catAx>
      <c:valAx>
        <c:axId val="482465104"/>
        <c:scaling>
          <c:orientation val="minMax"/>
        </c:scaling>
        <c:delete val="1"/>
        <c:axPos val="l"/>
        <c:numFmt formatCode="0.00%" sourceLinked="1"/>
        <c:majorTickMark val="none"/>
        <c:minorTickMark val="none"/>
        <c:tickLblPos val="nextTo"/>
        <c:crossAx val="482464688"/>
        <c:crosses val="autoZero"/>
        <c:crossBetween val="between"/>
      </c:valAx>
      <c:spPr>
        <a:noFill/>
        <a:ln>
          <a:noFill/>
        </a:ln>
        <a:effectLst/>
      </c:spPr>
    </c:plotArea>
    <c:legend>
      <c:legendPos val="r"/>
      <c:layout>
        <c:manualLayout>
          <c:xMode val="edge"/>
          <c:yMode val="edge"/>
          <c:x val="7.867584141533783E-2"/>
          <c:y val="0"/>
          <c:w val="0.80202714468041947"/>
          <c:h val="0.173234640587245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71242480268038E-2"/>
          <c:y val="0.1092302441156182"/>
          <c:w val="0.94862875751973197"/>
          <c:h val="0.57538906801391254"/>
        </c:manualLayout>
      </c:layout>
      <c:barChart>
        <c:barDir val="col"/>
        <c:grouping val="clustered"/>
        <c:varyColors val="0"/>
        <c:ser>
          <c:idx val="0"/>
          <c:order val="0"/>
          <c:tx>
            <c:strRef>
              <c:f>Sheet3!$K$1</c:f>
              <c:strCache>
                <c:ptCount val="1"/>
                <c:pt idx="0">
                  <c:v>Christmas &amp; New Year Period 2022-23</c:v>
                </c:pt>
              </c:strCache>
            </c:strRef>
          </c:tx>
          <c:spPr>
            <a:solidFill>
              <a:schemeClr val="accent1"/>
            </a:solidFill>
            <a:ln>
              <a:noFill/>
            </a:ln>
            <a:effectLst/>
          </c:spPr>
          <c:invertIfNegative val="0"/>
          <c:dLbls>
            <c:delete val="1"/>
          </c:dLbls>
          <c:cat>
            <c:strRef>
              <c:f>Sheet3!$J$2:$J$25</c:f>
              <c:strCache>
                <c:ptCount val="16"/>
                <c:pt idx="1">
                  <c:v>Chilled Foods</c:v>
                </c:pt>
                <c:pt idx="2">
                  <c:v>Bakery</c:v>
                </c:pt>
                <c:pt idx="3">
                  <c:v>Soft Drinks </c:v>
                </c:pt>
                <c:pt idx="4">
                  <c:v>Newspapers &amp; Magazines </c:v>
                </c:pt>
                <c:pt idx="5">
                  <c:v>Chilled Dairy &amp; Alternatives</c:v>
                </c:pt>
                <c:pt idx="6">
                  <c:v>Alcohol </c:v>
                </c:pt>
                <c:pt idx="7">
                  <c:v>Cigarettes, Tobacco </c:v>
                </c:pt>
                <c:pt idx="8">
                  <c:v>Frozen Foods </c:v>
                </c:pt>
                <c:pt idx="9">
                  <c:v>Crisps &amp; Snacks </c:v>
                </c:pt>
                <c:pt idx="10">
                  <c:v>Tinned &amp; packaged </c:v>
                </c:pt>
                <c:pt idx="11">
                  <c:v>Biscuits &amp; Bars </c:v>
                </c:pt>
                <c:pt idx="12">
                  <c:v>Confectionery </c:v>
                </c:pt>
                <c:pt idx="13">
                  <c:v>National Lottery </c:v>
                </c:pt>
                <c:pt idx="14">
                  <c:v>Hot Drinks to Go</c:v>
                </c:pt>
                <c:pt idx="15">
                  <c:v>Hot Food to Go </c:v>
                </c:pt>
              </c:strCache>
              <c:extLst/>
            </c:strRef>
          </c:cat>
          <c:val>
            <c:numRef>
              <c:f>Sheet3!$K$2:$K$25</c:f>
              <c:numCache>
                <c:formatCode>0.0%</c:formatCode>
                <c:ptCount val="16"/>
                <c:pt idx="1">
                  <c:v>0.1749</c:v>
                </c:pt>
                <c:pt idx="2">
                  <c:v>0.16389999999999999</c:v>
                </c:pt>
                <c:pt idx="3">
                  <c:v>0.15010000000000001</c:v>
                </c:pt>
                <c:pt idx="4">
                  <c:v>8.8200000000000001E-2</c:v>
                </c:pt>
                <c:pt idx="5">
                  <c:v>8.3299999999999999E-2</c:v>
                </c:pt>
                <c:pt idx="6">
                  <c:v>8.5400000000000004E-2</c:v>
                </c:pt>
                <c:pt idx="7">
                  <c:v>5.5899999999999998E-2</c:v>
                </c:pt>
                <c:pt idx="8">
                  <c:v>4.0500000000000001E-2</c:v>
                </c:pt>
                <c:pt idx="9">
                  <c:v>5.28E-2</c:v>
                </c:pt>
                <c:pt idx="10">
                  <c:v>4.3700000000000003E-2</c:v>
                </c:pt>
                <c:pt idx="11">
                  <c:v>3.5999999999999997E-2</c:v>
                </c:pt>
                <c:pt idx="12">
                  <c:v>4.5600000000000002E-2</c:v>
                </c:pt>
                <c:pt idx="13">
                  <c:v>3.5999999999999997E-2</c:v>
                </c:pt>
                <c:pt idx="14">
                  <c:v>1.47E-2</c:v>
                </c:pt>
                <c:pt idx="15">
                  <c:v>1.2999999999999999E-2</c:v>
                </c:pt>
              </c:numCache>
              <c:extLst/>
            </c:numRef>
          </c:val>
          <c:extLst>
            <c:ext xmlns:c16="http://schemas.microsoft.com/office/drawing/2014/chart" uri="{C3380CC4-5D6E-409C-BE32-E72D297353CC}">
              <c16:uniqueId val="{00000000-E36B-42BF-B980-E74F1698010D}"/>
            </c:ext>
          </c:extLst>
        </c:ser>
        <c:ser>
          <c:idx val="1"/>
          <c:order val="1"/>
          <c:tx>
            <c:strRef>
              <c:f>Sheet3!$L$1</c:f>
              <c:strCache>
                <c:ptCount val="1"/>
                <c:pt idx="0">
                  <c:v>Christmas &amp; New Year Period 2023-24</c:v>
                </c:pt>
              </c:strCache>
            </c:strRef>
          </c:tx>
          <c:spPr>
            <a:solidFill>
              <a:schemeClr val="accent2"/>
            </a:solidFill>
            <a:ln>
              <a:noFill/>
            </a:ln>
            <a:effectLst/>
          </c:spPr>
          <c:invertIfNegative val="0"/>
          <c:dLbls>
            <c:delete val="1"/>
          </c:dLbls>
          <c:cat>
            <c:strRef>
              <c:f>Sheet3!$J$2:$J$25</c:f>
              <c:strCache>
                <c:ptCount val="16"/>
                <c:pt idx="1">
                  <c:v>Chilled Foods</c:v>
                </c:pt>
                <c:pt idx="2">
                  <c:v>Bakery</c:v>
                </c:pt>
                <c:pt idx="3">
                  <c:v>Soft Drinks </c:v>
                </c:pt>
                <c:pt idx="4">
                  <c:v>Newspapers &amp; Magazines </c:v>
                </c:pt>
                <c:pt idx="5">
                  <c:v>Chilled Dairy &amp; Alternatives</c:v>
                </c:pt>
                <c:pt idx="6">
                  <c:v>Alcohol </c:v>
                </c:pt>
                <c:pt idx="7">
                  <c:v>Cigarettes, Tobacco </c:v>
                </c:pt>
                <c:pt idx="8">
                  <c:v>Frozen Foods </c:v>
                </c:pt>
                <c:pt idx="9">
                  <c:v>Crisps &amp; Snacks </c:v>
                </c:pt>
                <c:pt idx="10">
                  <c:v>Tinned &amp; packaged </c:v>
                </c:pt>
                <c:pt idx="11">
                  <c:v>Biscuits &amp; Bars </c:v>
                </c:pt>
                <c:pt idx="12">
                  <c:v>Confectionery </c:v>
                </c:pt>
                <c:pt idx="13">
                  <c:v>National Lottery </c:v>
                </c:pt>
                <c:pt idx="14">
                  <c:v>Hot Drinks to Go</c:v>
                </c:pt>
                <c:pt idx="15">
                  <c:v>Hot Food to Go </c:v>
                </c:pt>
              </c:strCache>
              <c:extLst/>
            </c:strRef>
          </c:cat>
          <c:val>
            <c:numRef>
              <c:f>Sheet3!$L$2:$L$25</c:f>
              <c:numCache>
                <c:formatCode>0.0%</c:formatCode>
                <c:ptCount val="16"/>
                <c:pt idx="1">
                  <c:v>0.2122</c:v>
                </c:pt>
                <c:pt idx="2">
                  <c:v>0.16350000000000001</c:v>
                </c:pt>
                <c:pt idx="3">
                  <c:v>0.12189999999999999</c:v>
                </c:pt>
                <c:pt idx="4">
                  <c:v>8.4099999999999994E-2</c:v>
                </c:pt>
                <c:pt idx="5">
                  <c:v>7.4999999999999997E-2</c:v>
                </c:pt>
                <c:pt idx="6">
                  <c:v>7.2900000000000006E-2</c:v>
                </c:pt>
                <c:pt idx="7">
                  <c:v>5.5399999999999998E-2</c:v>
                </c:pt>
                <c:pt idx="8">
                  <c:v>5.28E-2</c:v>
                </c:pt>
                <c:pt idx="9">
                  <c:v>4.9799999999999997E-2</c:v>
                </c:pt>
                <c:pt idx="10">
                  <c:v>4.8399999999999999E-2</c:v>
                </c:pt>
                <c:pt idx="11">
                  <c:v>3.9600000000000003E-2</c:v>
                </c:pt>
                <c:pt idx="12">
                  <c:v>3.6299999999999999E-2</c:v>
                </c:pt>
                <c:pt idx="13">
                  <c:v>3.5200000000000002E-2</c:v>
                </c:pt>
                <c:pt idx="14">
                  <c:v>1.7299999999999999E-2</c:v>
                </c:pt>
                <c:pt idx="15">
                  <c:v>1.61E-2</c:v>
                </c:pt>
              </c:numCache>
              <c:extLst/>
            </c:numRef>
          </c:val>
          <c:extLst>
            <c:ext xmlns:c16="http://schemas.microsoft.com/office/drawing/2014/chart" uri="{C3380CC4-5D6E-409C-BE32-E72D297353CC}">
              <c16:uniqueId val="{00000001-E36B-42BF-B980-E74F1698010D}"/>
            </c:ext>
          </c:extLst>
        </c:ser>
        <c:dLbls>
          <c:dLblPos val="outEnd"/>
          <c:showLegendKey val="0"/>
          <c:showVal val="1"/>
          <c:showCatName val="0"/>
          <c:showSerName val="0"/>
          <c:showPercent val="0"/>
          <c:showBubbleSize val="0"/>
        </c:dLbls>
        <c:gapWidth val="219"/>
        <c:overlap val="-27"/>
        <c:axId val="833861119"/>
        <c:axId val="265839119"/>
      </c:barChart>
      <c:catAx>
        <c:axId val="83386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65839119"/>
        <c:crosses val="autoZero"/>
        <c:auto val="1"/>
        <c:lblAlgn val="ctr"/>
        <c:lblOffset val="100"/>
        <c:noMultiLvlLbl val="0"/>
      </c:catAx>
      <c:valAx>
        <c:axId val="265839119"/>
        <c:scaling>
          <c:orientation val="minMax"/>
        </c:scaling>
        <c:delete val="1"/>
        <c:axPos val="l"/>
        <c:majorGridlines>
          <c:spPr>
            <a:ln w="9525" cap="flat" cmpd="sng" algn="ctr">
              <a:noFill/>
              <a:round/>
            </a:ln>
            <a:effectLst/>
          </c:spPr>
        </c:majorGridlines>
        <c:numFmt formatCode="0%" sourceLinked="0"/>
        <c:majorTickMark val="none"/>
        <c:minorTickMark val="none"/>
        <c:tickLblPos val="nextTo"/>
        <c:crossAx val="833861119"/>
        <c:crosses val="autoZero"/>
        <c:crossBetween val="between"/>
      </c:valAx>
      <c:spPr>
        <a:noFill/>
        <a:ln>
          <a:noFill/>
        </a:ln>
        <a:effectLst/>
      </c:spPr>
    </c:plotArea>
    <c:legend>
      <c:legendPos val="t"/>
      <c:layout>
        <c:manualLayout>
          <c:xMode val="edge"/>
          <c:yMode val="edge"/>
          <c:x val="8.4962287938084025E-2"/>
          <c:y val="4.684808310185954E-2"/>
          <c:w val="0.86503768077857968"/>
          <c:h val="6.23821610137586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95975569323691E-2"/>
          <c:y val="8.4369041764802297E-2"/>
          <c:w val="0.83631122138192238"/>
          <c:h val="0.81070211435290584"/>
        </c:manualLayout>
      </c:layout>
      <c:barChart>
        <c:barDir val="col"/>
        <c:grouping val="clustered"/>
        <c:varyColors val="0"/>
        <c:ser>
          <c:idx val="2"/>
          <c:order val="2"/>
          <c:tx>
            <c:strRef>
              <c:f>Sheet1!$A$3</c:f>
              <c:strCache>
                <c:ptCount val="1"/>
                <c:pt idx="0">
                  <c:v>Average Spend (Food &amp; Drink)</c:v>
                </c:pt>
              </c:strCache>
            </c:strRef>
          </c:tx>
          <c:spPr>
            <a:solidFill>
              <a:srgbClr val="F1BE0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Sheet1!$B$3:$E$3</c:f>
              <c:numCache>
                <c:formatCode>"£"#,##0.00_);[Red]\("£"#,##0.00\)</c:formatCode>
                <c:ptCount val="4"/>
                <c:pt idx="0">
                  <c:v>10.72</c:v>
                </c:pt>
                <c:pt idx="1">
                  <c:v>10.66</c:v>
                </c:pt>
                <c:pt idx="2">
                  <c:v>11.3</c:v>
                </c:pt>
                <c:pt idx="3">
                  <c:v>15.8</c:v>
                </c:pt>
              </c:numCache>
            </c:numRef>
          </c:val>
          <c:extLst>
            <c:ext xmlns:c16="http://schemas.microsoft.com/office/drawing/2014/chart" uri="{C3380CC4-5D6E-409C-BE32-E72D297353CC}">
              <c16:uniqueId val="{00000002-7ECA-4E9D-B7E1-E25C299C80B2}"/>
            </c:ext>
          </c:extLst>
        </c:ser>
        <c:ser>
          <c:idx val="3"/>
          <c:order val="3"/>
          <c:tx>
            <c:strRef>
              <c:f>Sheet1!$A$4</c:f>
              <c:strCache>
                <c:ptCount val="1"/>
                <c:pt idx="0">
                  <c:v>Frequency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Sheet1!$B$4:$E$4</c:f>
              <c:numCache>
                <c:formatCode>General</c:formatCode>
                <c:ptCount val="4"/>
                <c:pt idx="0">
                  <c:v>1.4</c:v>
                </c:pt>
                <c:pt idx="1">
                  <c:v>1.5</c:v>
                </c:pt>
                <c:pt idx="2">
                  <c:v>1.4</c:v>
                </c:pt>
                <c:pt idx="3">
                  <c:v>1.5</c:v>
                </c:pt>
              </c:numCache>
            </c:numRef>
          </c:val>
          <c:extLst>
            <c:ext xmlns:c16="http://schemas.microsoft.com/office/drawing/2014/chart" uri="{C3380CC4-5D6E-409C-BE32-E72D297353CC}">
              <c16:uniqueId val="{00000003-7ECA-4E9D-B7E1-E25C299C80B2}"/>
            </c:ext>
          </c:extLst>
        </c:ser>
        <c:dLbls>
          <c:showLegendKey val="0"/>
          <c:showVal val="0"/>
          <c:showCatName val="0"/>
          <c:showSerName val="0"/>
          <c:showPercent val="0"/>
          <c:showBubbleSize val="0"/>
        </c:dLbls>
        <c:gapWidth val="50"/>
        <c:axId val="816880528"/>
        <c:axId val="81686430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Sheet1!$B$1:$E$1</c15:sqref>
                        </c15:formulaRef>
                      </c:ext>
                    </c:extLst>
                    <c:strCache>
                      <c:ptCount val="4"/>
                      <c:pt idx="0">
                        <c:v>Christmas 2020</c:v>
                      </c:pt>
                      <c:pt idx="1">
                        <c:v>Christmas 2021</c:v>
                      </c:pt>
                      <c:pt idx="2">
                        <c:v>Christmas 2022</c:v>
                      </c:pt>
                      <c:pt idx="3">
                        <c:v>Christmas 2023</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7ECA-4E9D-B7E1-E25C299C80B2}"/>
                  </c:ext>
                </c:extLst>
              </c15:ser>
            </c15:filteredBarSeries>
          </c:ext>
        </c:extLst>
      </c:barChart>
      <c:lineChart>
        <c:grouping val="standard"/>
        <c:varyColors val="0"/>
        <c:ser>
          <c:idx val="0"/>
          <c:order val="0"/>
          <c:tx>
            <c:strRef>
              <c:f>Sheet1!$A$2</c:f>
              <c:strCache>
                <c:ptCount val="1"/>
                <c:pt idx="0">
                  <c:v>Penetration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Christmas 2020</c:v>
                </c:pt>
                <c:pt idx="1">
                  <c:v>Christmas 2021</c:v>
                </c:pt>
                <c:pt idx="2">
                  <c:v>Christmas 2022</c:v>
                </c:pt>
                <c:pt idx="3">
                  <c:v>Christmas 2023</c:v>
                </c:pt>
              </c:strCache>
            </c:strRef>
          </c:cat>
          <c:val>
            <c:numRef>
              <c:f>Sheet1!$B$2:$E$2</c:f>
              <c:numCache>
                <c:formatCode>0%</c:formatCode>
                <c:ptCount val="4"/>
                <c:pt idx="0">
                  <c:v>8.5999999999999993E-2</c:v>
                </c:pt>
                <c:pt idx="1">
                  <c:v>0.128</c:v>
                </c:pt>
                <c:pt idx="2">
                  <c:v>0.13800000000000001</c:v>
                </c:pt>
                <c:pt idx="3">
                  <c:v>0.13800000000000001</c:v>
                </c:pt>
              </c:numCache>
            </c:numRef>
          </c:val>
          <c:smooth val="0"/>
          <c:extLst>
            <c:ext xmlns:c16="http://schemas.microsoft.com/office/drawing/2014/chart" uri="{C3380CC4-5D6E-409C-BE32-E72D297353CC}">
              <c16:uniqueId val="{00000000-7ECA-4E9D-B7E1-E25C299C80B2}"/>
            </c:ext>
          </c:extLst>
        </c:ser>
        <c:dLbls>
          <c:showLegendKey val="0"/>
          <c:showVal val="0"/>
          <c:showCatName val="0"/>
          <c:showSerName val="0"/>
          <c:showPercent val="0"/>
          <c:showBubbleSize val="0"/>
        </c:dLbls>
        <c:marker val="1"/>
        <c:smooth val="0"/>
        <c:axId val="916337744"/>
        <c:axId val="1502739888"/>
      </c:lineChart>
      <c:catAx>
        <c:axId val="816880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6864304"/>
        <c:crosses val="autoZero"/>
        <c:auto val="1"/>
        <c:lblAlgn val="ctr"/>
        <c:lblOffset val="100"/>
        <c:noMultiLvlLbl val="0"/>
      </c:catAx>
      <c:valAx>
        <c:axId val="816864304"/>
        <c:scaling>
          <c:orientation val="minMax"/>
          <c:max val="25"/>
          <c:min val="1"/>
        </c:scaling>
        <c:delete val="0"/>
        <c:axPos val="l"/>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en-US"/>
          </a:p>
        </c:txPr>
        <c:crossAx val="816880528"/>
        <c:crosses val="autoZero"/>
        <c:crossBetween val="between"/>
      </c:valAx>
      <c:valAx>
        <c:axId val="1502739888"/>
        <c:scaling>
          <c:orientation val="minMax"/>
          <c:max val="0.24000000000000002"/>
          <c:min val="-0.4"/>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en-US"/>
          </a:p>
        </c:txPr>
        <c:crossAx val="916337744"/>
        <c:crosses val="max"/>
        <c:crossBetween val="between"/>
      </c:valAx>
      <c:catAx>
        <c:axId val="916337744"/>
        <c:scaling>
          <c:orientation val="minMax"/>
        </c:scaling>
        <c:delete val="1"/>
        <c:axPos val="b"/>
        <c:numFmt formatCode="General" sourceLinked="1"/>
        <c:majorTickMark val="out"/>
        <c:minorTickMark val="none"/>
        <c:tickLblPos val="nextTo"/>
        <c:crossAx val="1502739888"/>
        <c:crosses val="autoZero"/>
        <c:auto val="1"/>
        <c:lblAlgn val="ctr"/>
        <c:lblOffset val="100"/>
        <c:noMultiLvlLbl val="0"/>
      </c:catAx>
      <c:spPr>
        <a:noFill/>
        <a:ln>
          <a:noFill/>
        </a:ln>
        <a:effectLst/>
      </c:spPr>
    </c:plotArea>
    <c:legend>
      <c:legendPos val="t"/>
      <c:layout>
        <c:manualLayout>
          <c:xMode val="edge"/>
          <c:yMode val="edge"/>
          <c:x val="0.16220294750918757"/>
          <c:y val="4.6839816755959322E-2"/>
          <c:w val="0.73311768829853319"/>
          <c:h val="6.20064100905004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54676894870457"/>
          <c:w val="1"/>
          <c:h val="0.70296653147981281"/>
        </c:manualLayout>
      </c:layout>
      <c:barChart>
        <c:barDir val="col"/>
        <c:grouping val="stacked"/>
        <c:varyColors val="0"/>
        <c:ser>
          <c:idx val="2"/>
          <c:order val="2"/>
          <c:tx>
            <c:strRef>
              <c:f>Sheet6!$A$4</c:f>
              <c:strCache>
                <c:ptCount val="1"/>
                <c:pt idx="0">
                  <c:v>Coffee &amp; Sandwich Shops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Sheet6!$B$1:$E$1</c:f>
              <c:strCache>
                <c:ptCount val="4"/>
                <c:pt idx="0">
                  <c:v>Christmas Period 2020</c:v>
                </c:pt>
                <c:pt idx="1">
                  <c:v>Christmas Period 2021</c:v>
                </c:pt>
                <c:pt idx="2">
                  <c:v>Christmas Period 2022</c:v>
                </c:pt>
                <c:pt idx="3">
                  <c:v>Christmas Period 2023</c:v>
                </c:pt>
              </c:strCache>
            </c:strRef>
          </c:cat>
          <c:val>
            <c:numRef>
              <c:f>Sheet6!$B$4:$E$4</c:f>
              <c:numCache>
                <c:formatCode>0%</c:formatCode>
                <c:ptCount val="4"/>
                <c:pt idx="0">
                  <c:v>0.29830000000000001</c:v>
                </c:pt>
                <c:pt idx="1">
                  <c:v>0.2969</c:v>
                </c:pt>
                <c:pt idx="2">
                  <c:v>0.30819999999999997</c:v>
                </c:pt>
                <c:pt idx="3">
                  <c:v>0.30070000000000002</c:v>
                </c:pt>
              </c:numCache>
            </c:numRef>
          </c:val>
          <c:extLst>
            <c:ext xmlns:c16="http://schemas.microsoft.com/office/drawing/2014/chart" uri="{C3380CC4-5D6E-409C-BE32-E72D297353CC}">
              <c16:uniqueId val="{00000000-1192-495F-A8A5-FD9EC72738A4}"/>
            </c:ext>
          </c:extLst>
        </c:ser>
        <c:ser>
          <c:idx val="3"/>
          <c:order val="3"/>
          <c:tx>
            <c:strRef>
              <c:f>Sheet6!$A$5</c:f>
              <c:strCache>
                <c:ptCount val="1"/>
                <c:pt idx="0">
                  <c:v>QSR</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Sheet6!$B$1:$E$1</c:f>
              <c:strCache>
                <c:ptCount val="4"/>
                <c:pt idx="0">
                  <c:v>Christmas Period 2020</c:v>
                </c:pt>
                <c:pt idx="1">
                  <c:v>Christmas Period 2021</c:v>
                </c:pt>
                <c:pt idx="2">
                  <c:v>Christmas Period 2022</c:v>
                </c:pt>
                <c:pt idx="3">
                  <c:v>Christmas Period 2023</c:v>
                </c:pt>
              </c:strCache>
            </c:strRef>
          </c:cat>
          <c:val>
            <c:numRef>
              <c:f>Sheet6!$B$5:$E$5</c:f>
              <c:numCache>
                <c:formatCode>0%</c:formatCode>
                <c:ptCount val="4"/>
                <c:pt idx="0">
                  <c:v>0.38419999999999999</c:v>
                </c:pt>
                <c:pt idx="1">
                  <c:v>0.2863</c:v>
                </c:pt>
                <c:pt idx="2">
                  <c:v>0.26129999999999998</c:v>
                </c:pt>
                <c:pt idx="3">
                  <c:v>0.26629999999999998</c:v>
                </c:pt>
              </c:numCache>
            </c:numRef>
          </c:val>
          <c:extLst>
            <c:ext xmlns:c16="http://schemas.microsoft.com/office/drawing/2014/chart" uri="{C3380CC4-5D6E-409C-BE32-E72D297353CC}">
              <c16:uniqueId val="{00000001-1192-495F-A8A5-FD9EC72738A4}"/>
            </c:ext>
          </c:extLst>
        </c:ser>
        <c:ser>
          <c:idx val="4"/>
          <c:order val="4"/>
          <c:tx>
            <c:strRef>
              <c:f>Sheet6!$A$6</c:f>
              <c:strCache>
                <c:ptCount val="1"/>
                <c:pt idx="0">
                  <c:v>Pubs &amp; Bars</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Sheet6!$B$1:$E$1</c:f>
              <c:strCache>
                <c:ptCount val="4"/>
                <c:pt idx="0">
                  <c:v>Christmas Period 2020</c:v>
                </c:pt>
                <c:pt idx="1">
                  <c:v>Christmas Period 2021</c:v>
                </c:pt>
                <c:pt idx="2">
                  <c:v>Christmas Period 2022</c:v>
                </c:pt>
                <c:pt idx="3">
                  <c:v>Christmas Period 2023</c:v>
                </c:pt>
              </c:strCache>
            </c:strRef>
          </c:cat>
          <c:val>
            <c:numRef>
              <c:f>Sheet6!$B$6:$E$6</c:f>
              <c:numCache>
                <c:formatCode>0%</c:formatCode>
                <c:ptCount val="4"/>
                <c:pt idx="0">
                  <c:v>6.4600000000000005E-2</c:v>
                </c:pt>
                <c:pt idx="1">
                  <c:v>0.14019999999999999</c:v>
                </c:pt>
                <c:pt idx="2">
                  <c:v>0.15240000000000001</c:v>
                </c:pt>
                <c:pt idx="3">
                  <c:v>0.14019999999999999</c:v>
                </c:pt>
              </c:numCache>
            </c:numRef>
          </c:val>
          <c:extLst>
            <c:ext xmlns:c16="http://schemas.microsoft.com/office/drawing/2014/chart" uri="{C3380CC4-5D6E-409C-BE32-E72D297353CC}">
              <c16:uniqueId val="{00000002-1192-495F-A8A5-FD9EC72738A4}"/>
            </c:ext>
          </c:extLst>
        </c:ser>
        <c:ser>
          <c:idx val="5"/>
          <c:order val="5"/>
          <c:tx>
            <c:strRef>
              <c:f>Sheet6!$A$7</c:f>
              <c:strCache>
                <c:ptCount val="1"/>
                <c:pt idx="0">
                  <c:v>Retail</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Sheet6!$B$1:$E$1</c:f>
              <c:strCache>
                <c:ptCount val="4"/>
                <c:pt idx="0">
                  <c:v>Christmas Period 2020</c:v>
                </c:pt>
                <c:pt idx="1">
                  <c:v>Christmas Period 2021</c:v>
                </c:pt>
                <c:pt idx="2">
                  <c:v>Christmas Period 2022</c:v>
                </c:pt>
                <c:pt idx="3">
                  <c:v>Christmas Period 2023</c:v>
                </c:pt>
              </c:strCache>
            </c:strRef>
          </c:cat>
          <c:val>
            <c:numRef>
              <c:f>Sheet6!$B$7:$E$7</c:f>
              <c:numCache>
                <c:formatCode>0%</c:formatCode>
                <c:ptCount val="4"/>
                <c:pt idx="0">
                  <c:v>0.1191</c:v>
                </c:pt>
                <c:pt idx="1">
                  <c:v>0.1111</c:v>
                </c:pt>
                <c:pt idx="2">
                  <c:v>0.1244</c:v>
                </c:pt>
                <c:pt idx="3">
                  <c:v>0.12470000000000001</c:v>
                </c:pt>
              </c:numCache>
            </c:numRef>
          </c:val>
          <c:extLst>
            <c:ext xmlns:c16="http://schemas.microsoft.com/office/drawing/2014/chart" uri="{C3380CC4-5D6E-409C-BE32-E72D297353CC}">
              <c16:uniqueId val="{00000003-1192-495F-A8A5-FD9EC72738A4}"/>
            </c:ext>
          </c:extLst>
        </c:ser>
        <c:ser>
          <c:idx val="6"/>
          <c:order val="6"/>
          <c:tx>
            <c:strRef>
              <c:f>Sheet6!$A$8</c:f>
              <c:strCache>
                <c:ptCount val="1"/>
                <c:pt idx="0">
                  <c:v>Restaurants</c:v>
                </c:pt>
              </c:strCache>
            </c:strRef>
          </c:tx>
          <c:spPr>
            <a:solidFill>
              <a:schemeClr val="accent1">
                <a:lumMod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Sheet6!$B$1:$E$1</c:f>
              <c:strCache>
                <c:ptCount val="4"/>
                <c:pt idx="0">
                  <c:v>Christmas Period 2020</c:v>
                </c:pt>
                <c:pt idx="1">
                  <c:v>Christmas Period 2021</c:v>
                </c:pt>
                <c:pt idx="2">
                  <c:v>Christmas Period 2022</c:v>
                </c:pt>
                <c:pt idx="3">
                  <c:v>Christmas Period 2023</c:v>
                </c:pt>
              </c:strCache>
            </c:strRef>
          </c:cat>
          <c:val>
            <c:numRef>
              <c:f>Sheet6!$B$8:$E$8</c:f>
              <c:numCache>
                <c:formatCode>0%</c:formatCode>
                <c:ptCount val="4"/>
                <c:pt idx="0">
                  <c:v>0.1114</c:v>
                </c:pt>
                <c:pt idx="1">
                  <c:v>0.1283</c:v>
                </c:pt>
                <c:pt idx="2">
                  <c:v>0.1118</c:v>
                </c:pt>
                <c:pt idx="3">
                  <c:v>0.12230000000000001</c:v>
                </c:pt>
              </c:numCache>
            </c:numRef>
          </c:val>
          <c:extLst>
            <c:ext xmlns:c16="http://schemas.microsoft.com/office/drawing/2014/chart" uri="{C3380CC4-5D6E-409C-BE32-E72D297353CC}">
              <c16:uniqueId val="{00000004-1192-495F-A8A5-FD9EC72738A4}"/>
            </c:ext>
          </c:extLst>
        </c:ser>
        <c:ser>
          <c:idx val="7"/>
          <c:order val="7"/>
          <c:tx>
            <c:strRef>
              <c:f>Sheet6!$A$9</c:f>
              <c:strCache>
                <c:ptCount val="1"/>
                <c:pt idx="0">
                  <c:v>Catering</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Sheet6!$B$1:$E$1</c:f>
              <c:strCache>
                <c:ptCount val="4"/>
                <c:pt idx="0">
                  <c:v>Christmas Period 2020</c:v>
                </c:pt>
                <c:pt idx="1">
                  <c:v>Christmas Period 2021</c:v>
                </c:pt>
                <c:pt idx="2">
                  <c:v>Christmas Period 2022</c:v>
                </c:pt>
                <c:pt idx="3">
                  <c:v>Christmas Period 2023</c:v>
                </c:pt>
              </c:strCache>
            </c:strRef>
          </c:cat>
          <c:val>
            <c:numRef>
              <c:f>Sheet6!$B$9:$E$9</c:f>
              <c:numCache>
                <c:formatCode>0%</c:formatCode>
                <c:ptCount val="4"/>
                <c:pt idx="0">
                  <c:v>2.2499999999999999E-2</c:v>
                </c:pt>
                <c:pt idx="1">
                  <c:v>3.7100000000000001E-2</c:v>
                </c:pt>
                <c:pt idx="2">
                  <c:v>4.1799999999999997E-2</c:v>
                </c:pt>
                <c:pt idx="3">
                  <c:v>4.58E-2</c:v>
                </c:pt>
              </c:numCache>
            </c:numRef>
          </c:val>
          <c:extLst>
            <c:ext xmlns:c16="http://schemas.microsoft.com/office/drawing/2014/chart" uri="{C3380CC4-5D6E-409C-BE32-E72D297353CC}">
              <c16:uniqueId val="{00000005-1192-495F-A8A5-FD9EC72738A4}"/>
            </c:ext>
          </c:extLst>
        </c:ser>
        <c:dLbls>
          <c:dLblPos val="ctr"/>
          <c:showLegendKey val="0"/>
          <c:showVal val="1"/>
          <c:showCatName val="0"/>
          <c:showSerName val="0"/>
          <c:showPercent val="0"/>
          <c:showBubbleSize val="0"/>
        </c:dLbls>
        <c:gapWidth val="219"/>
        <c:overlap val="100"/>
        <c:axId val="524003967"/>
        <c:axId val="1373353183"/>
        <c:extLst>
          <c:ext xmlns:c15="http://schemas.microsoft.com/office/drawing/2012/chart" uri="{02D57815-91ED-43cb-92C2-25804820EDAC}">
            <c15:filteredBarSeries>
              <c15:ser>
                <c:idx val="0"/>
                <c:order val="0"/>
                <c:tx>
                  <c:strRef>
                    <c:extLst>
                      <c:ext uri="{02D57815-91ED-43cb-92C2-25804820EDAC}">
                        <c15:formulaRef>
                          <c15:sqref>Sheet6!$A$2</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Sheet6!$B$1:$E$1</c15:sqref>
                        </c15:formulaRef>
                      </c:ext>
                    </c:extLst>
                    <c:strCache>
                      <c:ptCount val="4"/>
                      <c:pt idx="0">
                        <c:v>Christmas Period 2020</c:v>
                      </c:pt>
                      <c:pt idx="1">
                        <c:v>Christmas Period 2021</c:v>
                      </c:pt>
                      <c:pt idx="2">
                        <c:v>Christmas Period 2022</c:v>
                      </c:pt>
                      <c:pt idx="3">
                        <c:v>Christmas Period 2023</c:v>
                      </c:pt>
                    </c:strCache>
                  </c:strRef>
                </c:cat>
                <c:val>
                  <c:numRef>
                    <c:extLst>
                      <c:ext uri="{02D57815-91ED-43cb-92C2-25804820EDAC}">
                        <c15:formulaRef>
                          <c15:sqref>Sheet6!$B$2:$E$2</c15:sqref>
                        </c15:formulaRef>
                      </c:ext>
                    </c:extLst>
                    <c:numCache>
                      <c:formatCode>General</c:formatCode>
                      <c:ptCount val="4"/>
                      <c:pt idx="0">
                        <c:v>0</c:v>
                      </c:pt>
                    </c:numCache>
                  </c:numRef>
                </c:val>
                <c:extLst>
                  <c:ext xmlns:c16="http://schemas.microsoft.com/office/drawing/2014/chart" uri="{C3380CC4-5D6E-409C-BE32-E72D297353CC}">
                    <c16:uniqueId val="{00000006-1192-495F-A8A5-FD9EC72738A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Sheet6!$A$3</c15:sqref>
                        </c15:formulaRef>
                      </c:ext>
                    </c:extLst>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Sheet6!$B$1:$E$1</c15:sqref>
                        </c15:formulaRef>
                      </c:ext>
                    </c:extLst>
                    <c:strCache>
                      <c:ptCount val="4"/>
                      <c:pt idx="0">
                        <c:v>Christmas Period 2020</c:v>
                      </c:pt>
                      <c:pt idx="1">
                        <c:v>Christmas Period 2021</c:v>
                      </c:pt>
                      <c:pt idx="2">
                        <c:v>Christmas Period 2022</c:v>
                      </c:pt>
                      <c:pt idx="3">
                        <c:v>Christmas Period 2023</c:v>
                      </c:pt>
                    </c:strCache>
                  </c:strRef>
                </c:cat>
                <c:val>
                  <c:numRef>
                    <c:extLst xmlns:c15="http://schemas.microsoft.com/office/drawing/2012/chart">
                      <c:ext xmlns:c15="http://schemas.microsoft.com/office/drawing/2012/chart" uri="{02D57815-91ED-43cb-92C2-25804820EDAC}">
                        <c15:formulaRef>
                          <c15:sqref>Sheet6!$B$3:$E$3</c15:sqref>
                        </c15:formulaRef>
                      </c:ext>
                    </c:extLst>
                    <c:numCache>
                      <c:formatCode>0%</c:formatCode>
                      <c:ptCount val="4"/>
                      <c:pt idx="0">
                        <c:v>1</c:v>
                      </c:pt>
                      <c:pt idx="1">
                        <c:v>1</c:v>
                      </c:pt>
                      <c:pt idx="2">
                        <c:v>1</c:v>
                      </c:pt>
                      <c:pt idx="3">
                        <c:v>1</c:v>
                      </c:pt>
                    </c:numCache>
                  </c:numRef>
                </c:val>
                <c:extLst xmlns:c15="http://schemas.microsoft.com/office/drawing/2012/chart">
                  <c:ext xmlns:c16="http://schemas.microsoft.com/office/drawing/2014/chart" uri="{C3380CC4-5D6E-409C-BE32-E72D297353CC}">
                    <c16:uniqueId val="{00000007-1192-495F-A8A5-FD9EC72738A4}"/>
                  </c:ext>
                </c:extLst>
              </c15:ser>
            </c15:filteredBarSeries>
          </c:ext>
        </c:extLst>
      </c:barChart>
      <c:catAx>
        <c:axId val="52400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73353183"/>
        <c:crosses val="autoZero"/>
        <c:auto val="1"/>
        <c:lblAlgn val="ctr"/>
        <c:lblOffset val="100"/>
        <c:noMultiLvlLbl val="0"/>
      </c:catAx>
      <c:valAx>
        <c:axId val="1373353183"/>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524003967"/>
        <c:crosses val="autoZero"/>
        <c:crossBetween val="between"/>
      </c:valAx>
      <c:spPr>
        <a:noFill/>
        <a:ln>
          <a:noFill/>
        </a:ln>
        <a:effectLst/>
      </c:spPr>
    </c:plotArea>
    <c:legend>
      <c:legendPos val="t"/>
      <c:layout>
        <c:manualLayout>
          <c:xMode val="edge"/>
          <c:yMode val="edge"/>
          <c:x val="0"/>
          <c:y val="0"/>
          <c:w val="1"/>
          <c:h val="9.86405085669094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Sheet10!$B$1</c:f>
              <c:strCache>
                <c:ptCount val="1"/>
                <c:pt idx="0">
                  <c:v>Christmas &amp; New Year Period 2023-24</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Sheet10!$A$3:$A$11</c:f>
              <c:strCache>
                <c:ptCount val="9"/>
                <c:pt idx="0">
                  <c:v>Chips/Wedges/Fries</c:v>
                </c:pt>
                <c:pt idx="1">
                  <c:v>Burger</c:v>
                </c:pt>
                <c:pt idx="2">
                  <c:v>Pizza</c:v>
                </c:pt>
                <c:pt idx="3">
                  <c:v>Sandwich</c:v>
                </c:pt>
                <c:pt idx="4">
                  <c:v>Pastry</c:v>
                </c:pt>
                <c:pt idx="5">
                  <c:v>Ice Cream/Sorbet</c:v>
                </c:pt>
                <c:pt idx="6">
                  <c:v>Salad</c:v>
                </c:pt>
                <c:pt idx="7">
                  <c:v>Wings/Nuggets/Tenders</c:v>
                </c:pt>
                <c:pt idx="8">
                  <c:v>Cake</c:v>
                </c:pt>
              </c:strCache>
              <c:extLst/>
            </c:strRef>
          </c:cat>
          <c:val>
            <c:numRef>
              <c:f>Sheet10!$B$3:$B$11</c:f>
              <c:numCache>
                <c:formatCode>0.00%</c:formatCode>
                <c:ptCount val="9"/>
                <c:pt idx="0">
                  <c:v>0.23430000000000001</c:v>
                </c:pt>
                <c:pt idx="1">
                  <c:v>0.15709999999999999</c:v>
                </c:pt>
                <c:pt idx="2">
                  <c:v>9.4500000000000001E-2</c:v>
                </c:pt>
                <c:pt idx="3">
                  <c:v>7.2400000000000006E-2</c:v>
                </c:pt>
                <c:pt idx="4">
                  <c:v>5.7200000000000001E-2</c:v>
                </c:pt>
                <c:pt idx="5">
                  <c:v>4.0899999999999999E-2</c:v>
                </c:pt>
                <c:pt idx="6">
                  <c:v>3.49E-2</c:v>
                </c:pt>
                <c:pt idx="7">
                  <c:v>3.4299999999999997E-2</c:v>
                </c:pt>
                <c:pt idx="8">
                  <c:v>2.98E-2</c:v>
                </c:pt>
              </c:numCache>
              <c:extLst/>
            </c:numRef>
          </c:val>
          <c:extLst>
            <c:ext xmlns:c16="http://schemas.microsoft.com/office/drawing/2014/chart" uri="{C3380CC4-5D6E-409C-BE32-E72D297353CC}">
              <c16:uniqueId val="{00000000-E493-47F0-887E-3366CB76BA88}"/>
            </c:ext>
          </c:extLst>
        </c:ser>
        <c:ser>
          <c:idx val="1"/>
          <c:order val="1"/>
          <c:tx>
            <c:strRef>
              <c:f>Sheet10!$C$1</c:f>
              <c:strCache>
                <c:ptCount val="1"/>
                <c:pt idx="0">
                  <c:v>Christmas &amp; New Year Period 2022-23</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Sheet10!$A$3:$A$11</c:f>
              <c:strCache>
                <c:ptCount val="9"/>
                <c:pt idx="0">
                  <c:v>Chips/Wedges/Fries</c:v>
                </c:pt>
                <c:pt idx="1">
                  <c:v>Burger</c:v>
                </c:pt>
                <c:pt idx="2">
                  <c:v>Pizza</c:v>
                </c:pt>
                <c:pt idx="3">
                  <c:v>Sandwich</c:v>
                </c:pt>
                <c:pt idx="4">
                  <c:v>Pastry</c:v>
                </c:pt>
                <c:pt idx="5">
                  <c:v>Ice Cream/Sorbet</c:v>
                </c:pt>
                <c:pt idx="6">
                  <c:v>Salad</c:v>
                </c:pt>
                <c:pt idx="7">
                  <c:v>Wings/Nuggets/Tenders</c:v>
                </c:pt>
                <c:pt idx="8">
                  <c:v>Cake</c:v>
                </c:pt>
              </c:strCache>
              <c:extLst/>
            </c:strRef>
          </c:cat>
          <c:val>
            <c:numRef>
              <c:f>Sheet10!$C$3:$C$11</c:f>
              <c:numCache>
                <c:formatCode>0.00%</c:formatCode>
                <c:ptCount val="9"/>
                <c:pt idx="0">
                  <c:v>0.30099999999999999</c:v>
                </c:pt>
                <c:pt idx="1">
                  <c:v>0.19500000000000001</c:v>
                </c:pt>
                <c:pt idx="2">
                  <c:v>8.8999999999999996E-2</c:v>
                </c:pt>
                <c:pt idx="3">
                  <c:v>7.2700000000000001E-2</c:v>
                </c:pt>
                <c:pt idx="4">
                  <c:v>6.7000000000000004E-2</c:v>
                </c:pt>
                <c:pt idx="5">
                  <c:v>2.24E-2</c:v>
                </c:pt>
                <c:pt idx="6">
                  <c:v>0.1129</c:v>
                </c:pt>
                <c:pt idx="7">
                  <c:v>3.7900000000000003E-2</c:v>
                </c:pt>
                <c:pt idx="8">
                  <c:v>3.39E-2</c:v>
                </c:pt>
              </c:numCache>
              <c:extLst/>
            </c:numRef>
          </c:val>
          <c:extLst>
            <c:ext xmlns:c16="http://schemas.microsoft.com/office/drawing/2014/chart" uri="{C3380CC4-5D6E-409C-BE32-E72D297353CC}">
              <c16:uniqueId val="{00000001-E493-47F0-887E-3366CB76BA88}"/>
            </c:ext>
          </c:extLst>
        </c:ser>
        <c:dLbls>
          <c:dLblPos val="outEnd"/>
          <c:showLegendKey val="0"/>
          <c:showVal val="1"/>
          <c:showCatName val="0"/>
          <c:showSerName val="0"/>
          <c:showPercent val="0"/>
          <c:showBubbleSize val="0"/>
        </c:dLbls>
        <c:gapWidth val="219"/>
        <c:axId val="1424636271"/>
        <c:axId val="834944143"/>
      </c:barChart>
      <c:catAx>
        <c:axId val="142463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34944143"/>
        <c:crosses val="autoZero"/>
        <c:auto val="1"/>
        <c:lblAlgn val="ctr"/>
        <c:lblOffset val="100"/>
        <c:noMultiLvlLbl val="0"/>
      </c:catAx>
      <c:valAx>
        <c:axId val="834944143"/>
        <c:scaling>
          <c:orientation val="minMax"/>
        </c:scaling>
        <c:delete val="1"/>
        <c:axPos val="b"/>
        <c:majorGridlines>
          <c:spPr>
            <a:ln w="9525" cap="flat" cmpd="sng" algn="ctr">
              <a:noFill/>
              <a:round/>
            </a:ln>
            <a:effectLst/>
          </c:spPr>
        </c:majorGridlines>
        <c:numFmt formatCode="0.00%" sourceLinked="1"/>
        <c:majorTickMark val="none"/>
        <c:minorTickMark val="none"/>
        <c:tickLblPos val="nextTo"/>
        <c:crossAx val="1424636271"/>
        <c:crosses val="autoZero"/>
        <c:crossBetween val="between"/>
      </c:valAx>
      <c:spPr>
        <a:noFill/>
        <a:ln>
          <a:noFill/>
        </a:ln>
        <a:effectLst/>
      </c:spPr>
    </c:plotArea>
    <c:legend>
      <c:legendPos val="t"/>
      <c:layout>
        <c:manualLayout>
          <c:xMode val="edge"/>
          <c:yMode val="edge"/>
          <c:x val="0"/>
          <c:y val="7.0229007633587789E-2"/>
          <c:w val="0.98170888432413217"/>
          <c:h val="0.1118956542645909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Sheet11!$B$1</c:f>
              <c:strCache>
                <c:ptCount val="1"/>
                <c:pt idx="0">
                  <c:v>Christmas &amp; New Year Period 2023-24</c:v>
                </c:pt>
              </c:strCache>
            </c:strRef>
          </c:tx>
          <c:spPr>
            <a:solidFill>
              <a:srgbClr val="F57D3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Sheet11!$A$3:$A$8</c:f>
              <c:strCache>
                <c:ptCount val="5"/>
                <c:pt idx="0">
                  <c:v>Beer</c:v>
                </c:pt>
                <c:pt idx="1">
                  <c:v>Wine</c:v>
                </c:pt>
                <c:pt idx="2">
                  <c:v>Spirit</c:v>
                </c:pt>
                <c:pt idx="3">
                  <c:v>Cider</c:v>
                </c:pt>
                <c:pt idx="4">
                  <c:v>Cocktail</c:v>
                </c:pt>
              </c:strCache>
              <c:extLst/>
            </c:strRef>
          </c:cat>
          <c:val>
            <c:numRef>
              <c:f>Sheet11!$B$3:$B$8</c:f>
              <c:numCache>
                <c:formatCode>0.00%</c:formatCode>
                <c:ptCount val="5"/>
                <c:pt idx="0">
                  <c:v>0.54320000000000002</c:v>
                </c:pt>
                <c:pt idx="1">
                  <c:v>0.23350000000000001</c:v>
                </c:pt>
                <c:pt idx="2">
                  <c:v>0.13669999999999999</c:v>
                </c:pt>
                <c:pt idx="3">
                  <c:v>0.1144</c:v>
                </c:pt>
                <c:pt idx="4">
                  <c:v>6.3100000000000003E-2</c:v>
                </c:pt>
              </c:numCache>
              <c:extLst/>
            </c:numRef>
          </c:val>
          <c:extLst>
            <c:ext xmlns:c16="http://schemas.microsoft.com/office/drawing/2014/chart" uri="{C3380CC4-5D6E-409C-BE32-E72D297353CC}">
              <c16:uniqueId val="{00000000-329F-488E-8782-91117A955645}"/>
            </c:ext>
          </c:extLst>
        </c:ser>
        <c:ser>
          <c:idx val="1"/>
          <c:order val="1"/>
          <c:tx>
            <c:strRef>
              <c:f>Sheet11!$C$1</c:f>
              <c:strCache>
                <c:ptCount val="1"/>
                <c:pt idx="0">
                  <c:v>Christmas &amp; New Year Period 2022-23</c:v>
                </c:pt>
              </c:strCache>
            </c:strRef>
          </c:tx>
          <c:spPr>
            <a:solidFill>
              <a:srgbClr val="F1BE0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Sheet11!$A$3:$A$8</c:f>
              <c:strCache>
                <c:ptCount val="5"/>
                <c:pt idx="0">
                  <c:v>Beer</c:v>
                </c:pt>
                <c:pt idx="1">
                  <c:v>Wine</c:v>
                </c:pt>
                <c:pt idx="2">
                  <c:v>Spirit</c:v>
                </c:pt>
                <c:pt idx="3">
                  <c:v>Cider</c:v>
                </c:pt>
                <c:pt idx="4">
                  <c:v>Cocktail</c:v>
                </c:pt>
              </c:strCache>
              <c:extLst/>
            </c:strRef>
          </c:cat>
          <c:val>
            <c:numRef>
              <c:f>Sheet11!$C$3:$C$8</c:f>
              <c:numCache>
                <c:formatCode>0.00%</c:formatCode>
                <c:ptCount val="5"/>
                <c:pt idx="0">
                  <c:v>0.49030000000000001</c:v>
                </c:pt>
                <c:pt idx="1">
                  <c:v>0.25309999999999999</c:v>
                </c:pt>
                <c:pt idx="2">
                  <c:v>0.1052</c:v>
                </c:pt>
                <c:pt idx="3">
                  <c:v>0.1346</c:v>
                </c:pt>
                <c:pt idx="4">
                  <c:v>0.1096</c:v>
                </c:pt>
              </c:numCache>
              <c:extLst/>
            </c:numRef>
          </c:val>
          <c:extLst>
            <c:ext xmlns:c16="http://schemas.microsoft.com/office/drawing/2014/chart" uri="{C3380CC4-5D6E-409C-BE32-E72D297353CC}">
              <c16:uniqueId val="{00000001-329F-488E-8782-91117A955645}"/>
            </c:ext>
          </c:extLst>
        </c:ser>
        <c:dLbls>
          <c:dLblPos val="outEnd"/>
          <c:showLegendKey val="0"/>
          <c:showVal val="1"/>
          <c:showCatName val="0"/>
          <c:showSerName val="0"/>
          <c:showPercent val="0"/>
          <c:showBubbleSize val="0"/>
        </c:dLbls>
        <c:gapWidth val="219"/>
        <c:axId val="2086720287"/>
        <c:axId val="1463868799"/>
      </c:barChart>
      <c:catAx>
        <c:axId val="2086720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463868799"/>
        <c:crosses val="autoZero"/>
        <c:auto val="1"/>
        <c:lblAlgn val="ctr"/>
        <c:lblOffset val="100"/>
        <c:noMultiLvlLbl val="0"/>
      </c:catAx>
      <c:valAx>
        <c:axId val="1463868799"/>
        <c:scaling>
          <c:orientation val="minMax"/>
        </c:scaling>
        <c:delete val="1"/>
        <c:axPos val="b"/>
        <c:majorGridlines>
          <c:spPr>
            <a:ln w="9525" cap="flat" cmpd="sng" algn="ctr">
              <a:noFill/>
              <a:round/>
            </a:ln>
            <a:effectLst/>
          </c:spPr>
        </c:majorGridlines>
        <c:numFmt formatCode="0.00%" sourceLinked="1"/>
        <c:majorTickMark val="none"/>
        <c:minorTickMark val="none"/>
        <c:tickLblPos val="nextTo"/>
        <c:crossAx val="2086720287"/>
        <c:crosses val="autoZero"/>
        <c:crossBetween val="between"/>
      </c:valAx>
      <c:spPr>
        <a:noFill/>
        <a:ln>
          <a:noFill/>
        </a:ln>
        <a:effectLst/>
      </c:spPr>
    </c:plotArea>
    <c:legend>
      <c:legendPos val="t"/>
      <c:layout>
        <c:manualLayout>
          <c:xMode val="edge"/>
          <c:yMode val="edge"/>
          <c:x val="6.8870890291335271E-4"/>
          <c:y val="6.7175572519083973E-2"/>
          <c:w val="0.99931129109708661"/>
          <c:h val="0.11189565426459097"/>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D1A634_FB725785.xml><?xml version="1.0" encoding="utf-8"?>
<p188:cmLst xmlns:a="http://schemas.openxmlformats.org/drawingml/2006/main" xmlns:r="http://schemas.openxmlformats.org/officeDocument/2006/relationships" xmlns:p188="http://schemas.microsoft.com/office/powerpoint/2018/8/main">
  <p188:cm id="{E179B554-CC15-4418-8250-309EC90BD433}" authorId="{335183FE-56CD-4724-06F3-16C21E5D14C8}" created="2024-02-05T15:45:50.384">
    <pc:sldMkLst xmlns:pc="http://schemas.microsoft.com/office/powerpoint/2013/main/command">
      <pc:docMk/>
      <pc:sldMk cId="4218574725" sldId="2144446004"/>
    </pc:sldMkLst>
    <p188:txBody>
      <a:bodyPr/>
      <a:lstStyle/>
      <a:p>
        <a:r>
          <a:rPr lang="en-GB"/>
          <a:t>Do you think we should put a screen shot of how to get to the dimension for seasons and events?
There might be a bit too much on here - could we be more direct ? Lets talk through</a:t>
        </a:r>
      </a:p>
    </p188:txBody>
  </p188:cm>
</p188:cmLst>
</file>

<file path=ppt/comments/modernComment_7FD1A639_7CA5CF95.xml><?xml version="1.0" encoding="utf-8"?>
<p188:cmLst xmlns:a="http://schemas.openxmlformats.org/drawingml/2006/main" xmlns:r="http://schemas.openxmlformats.org/officeDocument/2006/relationships" xmlns:p188="http://schemas.microsoft.com/office/powerpoint/2018/8/main">
  <p188:cm id="{DF9756E8-91F6-40EC-A194-789A25E4FD26}" authorId="{335183FE-56CD-4724-06F3-16C21E5D14C8}" created="2024-02-05T15:46:24.316">
    <pc:sldMkLst xmlns:pc="http://schemas.microsoft.com/office/powerpoint/2013/main/command">
      <pc:docMk/>
      <pc:sldMk cId="2091241365" sldId="2144446009"/>
    </pc:sldMkLst>
    <p188:txBody>
      <a:bodyPr/>
      <a:lstStyle/>
      <a:p>
        <a:r>
          <a:rPr lang="en-GB"/>
          <a:t>Pub favourites, meaning chips?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8.jp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line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08961BB-92CE-F112-3CF5-1945F6308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058" y="5948725"/>
            <a:ext cx="2355882" cy="360000"/>
          </a:xfrm>
          <a:prstGeom prst="rect">
            <a:avLst/>
          </a:prstGeom>
        </p:spPr>
      </p:pic>
      <p:sp>
        <p:nvSpPr>
          <p:cNvPr id="9" name="Text Placeholder 8">
            <a:extLst>
              <a:ext uri="{FF2B5EF4-FFF2-40B4-BE49-F238E27FC236}">
                <a16:creationId xmlns:a16="http://schemas.microsoft.com/office/drawing/2014/main" id="{B12380B1-3E02-848D-EDD5-C90F868E7ACD}"/>
              </a:ext>
            </a:extLst>
          </p:cNvPr>
          <p:cNvSpPr>
            <a:spLocks noGrp="1"/>
          </p:cNvSpPr>
          <p:nvPr>
            <p:ph type="body" sz="quarter" idx="10" hasCustomPrompt="1"/>
          </p:nvPr>
        </p:nvSpPr>
        <p:spPr>
          <a:xfrm>
            <a:off x="2927430" y="2709000"/>
            <a:ext cx="6337137" cy="972913"/>
          </a:xfrm>
        </p:spPr>
        <p:txBody>
          <a:bodyPr bIns="360000"/>
          <a:lstStyle>
            <a:lvl1pPr marL="0" indent="0" algn="ctr">
              <a:buNone/>
              <a:defRPr sz="4400"/>
            </a:lvl1pPr>
          </a:lstStyle>
          <a:p>
            <a:pPr lvl="0"/>
            <a:r>
              <a:rPr lang="en-GB" dirty="0"/>
              <a:t>Conference Title</a:t>
            </a:r>
          </a:p>
        </p:txBody>
      </p:sp>
      <p:sp>
        <p:nvSpPr>
          <p:cNvPr id="10" name="Text Placeholder 29">
            <a:extLst>
              <a:ext uri="{FF2B5EF4-FFF2-40B4-BE49-F238E27FC236}">
                <a16:creationId xmlns:a16="http://schemas.microsoft.com/office/drawing/2014/main" id="{82048F7D-AA2A-28F6-C26B-885C02D1B0EA}"/>
              </a:ext>
            </a:extLst>
          </p:cNvPr>
          <p:cNvSpPr>
            <a:spLocks noGrp="1"/>
          </p:cNvSpPr>
          <p:nvPr>
            <p:ph type="body" sz="quarter" idx="12" hasCustomPrompt="1"/>
          </p:nvPr>
        </p:nvSpPr>
        <p:spPr>
          <a:xfrm>
            <a:off x="2927430" y="3681913"/>
            <a:ext cx="6337138" cy="332399"/>
          </a:xfrm>
        </p:spPr>
        <p:txBody>
          <a:bodyPr bIns="0"/>
          <a:lstStyle>
            <a:lvl1pPr marL="0" indent="0" algn="ctr">
              <a:buNone/>
              <a:defRPr sz="2400" b="0">
                <a:solidFill>
                  <a:srgbClr val="FCD757"/>
                </a:solidFill>
                <a:latin typeface="+mn-lt"/>
              </a:defRPr>
            </a:lvl1pPr>
          </a:lstStyle>
          <a:p>
            <a:pPr lvl="0"/>
            <a:r>
              <a:rPr lang="en-US" dirty="0"/>
              <a:t>Author, Date</a:t>
            </a:r>
            <a:endParaRPr lang="en-GB" dirty="0"/>
          </a:p>
        </p:txBody>
      </p:sp>
    </p:spTree>
    <p:extLst>
      <p:ext uri="{BB962C8B-B14F-4D97-AF65-F5344CB8AC3E}">
        <p14:creationId xmlns:p14="http://schemas.microsoft.com/office/powerpoint/2010/main" val="3303207753"/>
      </p:ext>
    </p:extLst>
  </p:cSld>
  <p:clrMapOvr>
    <a:masterClrMapping/>
  </p:clrMapOvr>
  <p:extLst>
    <p:ext uri="{DCECCB84-F9BA-43D5-87BE-67443E8EF086}">
      <p15:sldGuideLst xmlns:p15="http://schemas.microsoft.com/office/powerpoint/2012/main">
        <p15:guide id="1" pos="1844">
          <p15:clr>
            <a:srgbClr val="FBAE40"/>
          </p15:clr>
        </p15:guide>
        <p15:guide id="2" pos="58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50/50 left-aligned text and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3703288"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1341438"/>
            <a:ext cx="5247167" cy="644004"/>
          </a:xfrm>
        </p:spPr>
        <p:txBody>
          <a:bodyPr bIns="144000"/>
          <a:lstStyle>
            <a:lvl1pPr algn="l">
              <a:defRPr sz="3600"/>
            </a:lvl1pPr>
          </a:lstStyle>
          <a:p>
            <a:r>
              <a:rPr lang="en-GB" dirty="0"/>
              <a:t>Heading</a:t>
            </a:r>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1985442"/>
            <a:ext cx="5247166" cy="3459683"/>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Picture Placeholder 11">
            <a:extLst>
              <a:ext uri="{FF2B5EF4-FFF2-40B4-BE49-F238E27FC236}">
                <a16:creationId xmlns:a16="http://schemas.microsoft.com/office/drawing/2014/main" id="{A96F4EFC-BD6D-FC80-FB10-833F0E7CE885}"/>
              </a:ext>
            </a:extLst>
          </p:cNvPr>
          <p:cNvSpPr>
            <a:spLocks noGrp="1"/>
          </p:cNvSpPr>
          <p:nvPr>
            <p:ph type="pic" sz="quarter" idx="31"/>
          </p:nvPr>
        </p:nvSpPr>
        <p:spPr>
          <a:xfrm>
            <a:off x="6390799" y="549275"/>
            <a:ext cx="5248752" cy="4895849"/>
          </a:xfrm>
          <a:solidFill>
            <a:schemeClr val="bg1">
              <a:lumMod val="85000"/>
            </a:schemeClr>
          </a:solidFill>
        </p:spPr>
        <p:txBody>
          <a:bodyPr>
            <a:noAutofit/>
          </a:bodyPr>
          <a:lstStyle>
            <a:lvl1pPr>
              <a:defRPr sz="2000"/>
            </a:lvl1pPr>
          </a:lstStyle>
          <a:p>
            <a:endParaRPr lang="en-GB" dirty="0"/>
          </a:p>
        </p:txBody>
      </p:sp>
    </p:spTree>
    <p:extLst>
      <p:ext uri="{BB962C8B-B14F-4D97-AF65-F5344CB8AC3E}">
        <p14:creationId xmlns:p14="http://schemas.microsoft.com/office/powerpoint/2010/main" val="483157291"/>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02">
          <p15:clr>
            <a:srgbClr val="FBAE40"/>
          </p15:clr>
        </p15:guide>
        <p15:guide id="3" orient="horz" pos="343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left-aligned text and two 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3703288"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1341438"/>
            <a:ext cx="5247167" cy="644004"/>
          </a:xfrm>
        </p:spPr>
        <p:txBody>
          <a:bodyPr bIns="144000"/>
          <a:lstStyle>
            <a:lvl1pPr algn="l">
              <a:defRPr sz="3600"/>
            </a:lvl1pPr>
          </a:lstStyle>
          <a:p>
            <a:r>
              <a:rPr lang="en-GB" dirty="0"/>
              <a:t>Heading</a:t>
            </a:r>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1985442"/>
            <a:ext cx="5247166" cy="3458171"/>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69005"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6" name="Picture Placeholder 11">
            <a:extLst>
              <a:ext uri="{FF2B5EF4-FFF2-40B4-BE49-F238E27FC236}">
                <a16:creationId xmlns:a16="http://schemas.microsoft.com/office/drawing/2014/main" id="{11525530-DFA5-12F9-0BAC-071FFB343B1C}"/>
              </a:ext>
            </a:extLst>
          </p:cNvPr>
          <p:cNvSpPr>
            <a:spLocks noGrp="1"/>
          </p:cNvSpPr>
          <p:nvPr>
            <p:ph type="pic" sz="quarter" idx="31"/>
          </p:nvPr>
        </p:nvSpPr>
        <p:spPr>
          <a:xfrm>
            <a:off x="6390799" y="549275"/>
            <a:ext cx="5248752" cy="2304000"/>
          </a:xfrm>
          <a:solidFill>
            <a:schemeClr val="bg1">
              <a:lumMod val="85000"/>
            </a:schemeClr>
          </a:solidFill>
        </p:spPr>
        <p:txBody>
          <a:bodyPr>
            <a:noAutofit/>
          </a:bodyPr>
          <a:lstStyle>
            <a:lvl1pPr>
              <a:defRPr sz="2000"/>
            </a:lvl1pPr>
          </a:lstStyle>
          <a:p>
            <a:endParaRPr lang="en-GB" dirty="0"/>
          </a:p>
        </p:txBody>
      </p:sp>
      <p:sp>
        <p:nvSpPr>
          <p:cNvPr id="11" name="Picture Placeholder 11">
            <a:extLst>
              <a:ext uri="{FF2B5EF4-FFF2-40B4-BE49-F238E27FC236}">
                <a16:creationId xmlns:a16="http://schemas.microsoft.com/office/drawing/2014/main" id="{CEB76AC1-AA8F-3C58-C161-2E96F043ED4C}"/>
              </a:ext>
            </a:extLst>
          </p:cNvPr>
          <p:cNvSpPr>
            <a:spLocks noGrp="1"/>
          </p:cNvSpPr>
          <p:nvPr>
            <p:ph type="pic" sz="quarter" idx="32"/>
          </p:nvPr>
        </p:nvSpPr>
        <p:spPr>
          <a:xfrm>
            <a:off x="6390799" y="3144086"/>
            <a:ext cx="5248752" cy="2304000"/>
          </a:xfrm>
          <a:solidFill>
            <a:schemeClr val="bg1">
              <a:lumMod val="85000"/>
            </a:schemeClr>
          </a:solidFill>
        </p:spPr>
        <p:txBody>
          <a:bodyPr>
            <a:noAutofit/>
          </a:bodyPr>
          <a:lstStyle>
            <a:lvl1pPr>
              <a:defRPr sz="2000"/>
            </a:lvl1pPr>
          </a:lstStyle>
          <a:p>
            <a:endParaRPr lang="en-GB" dirty="0"/>
          </a:p>
        </p:txBody>
      </p:sp>
    </p:spTree>
    <p:extLst>
      <p:ext uri="{BB962C8B-B14F-4D97-AF65-F5344CB8AC3E}">
        <p14:creationId xmlns:p14="http://schemas.microsoft.com/office/powerpoint/2010/main" val="2499863736"/>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02">
          <p15:clr>
            <a:srgbClr val="FBAE40"/>
          </p15:clr>
        </p15:guide>
        <p15:guide id="3" orient="horz" pos="343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text and 4 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3703288"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1339199"/>
            <a:ext cx="5247167" cy="644004"/>
          </a:xfrm>
        </p:spPr>
        <p:txBody>
          <a:bodyPr bIns="144000"/>
          <a:lstStyle>
            <a:lvl1pPr algn="l">
              <a:defRPr sz="3600"/>
            </a:lvl1pPr>
          </a:lstStyle>
          <a:p>
            <a:r>
              <a:rPr lang="en-GB" dirty="0"/>
              <a:t>Heading</a:t>
            </a:r>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2404419"/>
            <a:ext cx="5247166" cy="2828586"/>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69005"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6" name="Picture Placeholder 11">
            <a:extLst>
              <a:ext uri="{FF2B5EF4-FFF2-40B4-BE49-F238E27FC236}">
                <a16:creationId xmlns:a16="http://schemas.microsoft.com/office/drawing/2014/main" id="{11525530-DFA5-12F9-0BAC-071FFB343B1C}"/>
              </a:ext>
            </a:extLst>
          </p:cNvPr>
          <p:cNvSpPr>
            <a:spLocks noGrp="1"/>
          </p:cNvSpPr>
          <p:nvPr>
            <p:ph type="pic" sz="quarter" idx="31"/>
          </p:nvPr>
        </p:nvSpPr>
        <p:spPr>
          <a:xfrm>
            <a:off x="6390799" y="549275"/>
            <a:ext cx="2480400" cy="2304000"/>
          </a:xfrm>
          <a:solidFill>
            <a:schemeClr val="bg1">
              <a:lumMod val="85000"/>
            </a:schemeClr>
          </a:solidFill>
        </p:spPr>
        <p:txBody>
          <a:bodyPr>
            <a:noAutofit/>
          </a:bodyPr>
          <a:lstStyle>
            <a:lvl1pPr>
              <a:defRPr sz="2000"/>
            </a:lvl1pPr>
          </a:lstStyle>
          <a:p>
            <a:endParaRPr lang="en-GB" dirty="0"/>
          </a:p>
        </p:txBody>
      </p:sp>
      <p:sp>
        <p:nvSpPr>
          <p:cNvPr id="7" name="Picture Placeholder 11">
            <a:extLst>
              <a:ext uri="{FF2B5EF4-FFF2-40B4-BE49-F238E27FC236}">
                <a16:creationId xmlns:a16="http://schemas.microsoft.com/office/drawing/2014/main" id="{9EBAFCE8-FF0C-B926-4979-237DEFF0C2C2}"/>
              </a:ext>
            </a:extLst>
          </p:cNvPr>
          <p:cNvSpPr>
            <a:spLocks noGrp="1"/>
          </p:cNvSpPr>
          <p:nvPr>
            <p:ph type="pic" sz="quarter" idx="33"/>
          </p:nvPr>
        </p:nvSpPr>
        <p:spPr>
          <a:xfrm>
            <a:off x="9159150" y="549275"/>
            <a:ext cx="2480400" cy="2304000"/>
          </a:xfrm>
          <a:solidFill>
            <a:schemeClr val="bg1">
              <a:lumMod val="85000"/>
            </a:schemeClr>
          </a:solidFill>
        </p:spPr>
        <p:txBody>
          <a:bodyPr>
            <a:noAutofit/>
          </a:bodyPr>
          <a:lstStyle>
            <a:lvl1pPr>
              <a:defRPr sz="2000"/>
            </a:lvl1pPr>
          </a:lstStyle>
          <a:p>
            <a:endParaRPr lang="en-GB" dirty="0"/>
          </a:p>
        </p:txBody>
      </p:sp>
      <p:sp>
        <p:nvSpPr>
          <p:cNvPr id="8" name="Picture Placeholder 11">
            <a:extLst>
              <a:ext uri="{FF2B5EF4-FFF2-40B4-BE49-F238E27FC236}">
                <a16:creationId xmlns:a16="http://schemas.microsoft.com/office/drawing/2014/main" id="{5A648D6F-E83A-EAF9-4F07-1F080BFC0AF1}"/>
              </a:ext>
            </a:extLst>
          </p:cNvPr>
          <p:cNvSpPr>
            <a:spLocks noGrp="1"/>
          </p:cNvSpPr>
          <p:nvPr>
            <p:ph type="pic" sz="quarter" idx="34"/>
          </p:nvPr>
        </p:nvSpPr>
        <p:spPr>
          <a:xfrm>
            <a:off x="6390799" y="3135158"/>
            <a:ext cx="2480400" cy="2304000"/>
          </a:xfrm>
          <a:solidFill>
            <a:schemeClr val="bg1">
              <a:lumMod val="85000"/>
            </a:schemeClr>
          </a:solidFill>
        </p:spPr>
        <p:txBody>
          <a:bodyPr>
            <a:noAutofit/>
          </a:bodyPr>
          <a:lstStyle>
            <a:lvl1pPr>
              <a:defRPr sz="2000"/>
            </a:lvl1pPr>
          </a:lstStyle>
          <a:p>
            <a:endParaRPr lang="en-GB" dirty="0"/>
          </a:p>
        </p:txBody>
      </p:sp>
      <p:sp>
        <p:nvSpPr>
          <p:cNvPr id="9" name="Picture Placeholder 11">
            <a:extLst>
              <a:ext uri="{FF2B5EF4-FFF2-40B4-BE49-F238E27FC236}">
                <a16:creationId xmlns:a16="http://schemas.microsoft.com/office/drawing/2014/main" id="{B3D8EB59-1779-395F-6C0E-D67A40D166ED}"/>
              </a:ext>
            </a:extLst>
          </p:cNvPr>
          <p:cNvSpPr>
            <a:spLocks noGrp="1"/>
          </p:cNvSpPr>
          <p:nvPr>
            <p:ph type="pic" sz="quarter" idx="35"/>
          </p:nvPr>
        </p:nvSpPr>
        <p:spPr>
          <a:xfrm>
            <a:off x="9159150" y="3135158"/>
            <a:ext cx="2480400" cy="2304000"/>
          </a:xfrm>
          <a:solidFill>
            <a:schemeClr val="bg1">
              <a:lumMod val="85000"/>
            </a:schemeClr>
          </a:solidFill>
        </p:spPr>
        <p:txBody>
          <a:bodyPr>
            <a:noAutofit/>
          </a:bodyPr>
          <a:lstStyle>
            <a:lvl1pPr>
              <a:defRPr sz="2000"/>
            </a:lvl1pPr>
          </a:lstStyle>
          <a:p>
            <a:endParaRPr lang="en-GB" dirty="0"/>
          </a:p>
        </p:txBody>
      </p:sp>
      <p:sp>
        <p:nvSpPr>
          <p:cNvPr id="4" name="Title 1">
            <a:extLst>
              <a:ext uri="{FF2B5EF4-FFF2-40B4-BE49-F238E27FC236}">
                <a16:creationId xmlns:a16="http://schemas.microsoft.com/office/drawing/2014/main" id="{1A37DB1E-4F67-CAE4-C318-608E85A20F22}"/>
              </a:ext>
            </a:extLst>
          </p:cNvPr>
          <p:cNvSpPr txBox="1">
            <a:spLocks/>
          </p:cNvSpPr>
          <p:nvPr userDrawn="1"/>
        </p:nvSpPr>
        <p:spPr>
          <a:xfrm>
            <a:off x="550863" y="2088507"/>
            <a:ext cx="5247167" cy="477805"/>
          </a:xfrm>
          <a:prstGeom prst="rect">
            <a:avLst/>
          </a:prstGeom>
        </p:spPr>
        <p:txBody>
          <a:bodyPr vert="horz" lIns="0" tIns="0" rIns="0" bIns="144000" rtlCol="0" anchor="ctr">
            <a:sp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endParaRPr lang="en-GB" sz="2400" dirty="0"/>
          </a:p>
        </p:txBody>
      </p:sp>
      <p:sp>
        <p:nvSpPr>
          <p:cNvPr id="16" name="Text Placeholder 15">
            <a:extLst>
              <a:ext uri="{FF2B5EF4-FFF2-40B4-BE49-F238E27FC236}">
                <a16:creationId xmlns:a16="http://schemas.microsoft.com/office/drawing/2014/main" id="{7E5E5E8A-EB49-3E09-691B-75F78BD48FDD}"/>
              </a:ext>
            </a:extLst>
          </p:cNvPr>
          <p:cNvSpPr>
            <a:spLocks noGrp="1"/>
          </p:cNvSpPr>
          <p:nvPr>
            <p:ph type="body" sz="quarter" idx="36" hasCustomPrompt="1"/>
          </p:nvPr>
        </p:nvSpPr>
        <p:spPr>
          <a:xfrm>
            <a:off x="556180" y="1991260"/>
            <a:ext cx="5257800" cy="405102"/>
          </a:xfrm>
        </p:spPr>
        <p:txBody>
          <a:bodyPr bIns="72000"/>
          <a:lstStyle>
            <a:lvl1pPr marL="0" indent="0">
              <a:buNone/>
              <a:defRPr sz="2400"/>
            </a:lvl1pPr>
          </a:lstStyle>
          <a:p>
            <a:pPr lvl="0"/>
            <a:r>
              <a:rPr lang="en-GB" dirty="0"/>
              <a:t>Subheading</a:t>
            </a:r>
          </a:p>
        </p:txBody>
      </p:sp>
    </p:spTree>
    <p:extLst>
      <p:ext uri="{BB962C8B-B14F-4D97-AF65-F5344CB8AC3E}">
        <p14:creationId xmlns:p14="http://schemas.microsoft.com/office/powerpoint/2010/main" val="4108683420"/>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02">
          <p15:clr>
            <a:srgbClr val="FBAE40"/>
          </p15:clr>
        </p15:guide>
        <p15:guide id="3" orient="horz" pos="34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50 icons and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3216000" y="557560"/>
            <a:ext cx="5760000" cy="644004"/>
          </a:xfrm>
        </p:spPr>
        <p:txBody>
          <a:bodyPr bIns="144000"/>
          <a:lstStyle>
            <a:lvl1pPr algn="ctr">
              <a:defRPr sz="3600"/>
            </a:lvl1pPr>
          </a:lstStyle>
          <a:p>
            <a:r>
              <a:rPr lang="en-US" dirty="0"/>
              <a:t>Slide title</a:t>
            </a:r>
            <a:endParaRPr lang="en-GB" dirty="0"/>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1344000" y="1356586"/>
            <a:ext cx="4457201" cy="442035"/>
          </a:xfrm>
          <a:noFill/>
        </p:spPr>
        <p:txBody>
          <a:bodyPr bIns="72000"/>
          <a:lstStyle>
            <a:lvl1pPr marL="0" indent="0" algn="l">
              <a:lnSpc>
                <a:spcPct val="100000"/>
              </a:lnSpc>
              <a:buNone/>
              <a:defRPr lang="en-GB" sz="2400" b="1" dirty="0">
                <a:solidFill>
                  <a:schemeClr val="tx1"/>
                </a:solidFill>
                <a:latin typeface="+mn-lt"/>
              </a:defRPr>
            </a:lvl1pPr>
          </a:lstStyle>
          <a:p>
            <a:pPr lvl="0"/>
            <a:r>
              <a:rPr lang="en-US" dirty="0"/>
              <a:t>Heading</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1"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6" name="Picture Placeholder 11">
            <a:extLst>
              <a:ext uri="{FF2B5EF4-FFF2-40B4-BE49-F238E27FC236}">
                <a16:creationId xmlns:a16="http://schemas.microsoft.com/office/drawing/2014/main" id="{11525530-DFA5-12F9-0BAC-071FFB343B1C}"/>
              </a:ext>
            </a:extLst>
          </p:cNvPr>
          <p:cNvSpPr>
            <a:spLocks noGrp="1"/>
          </p:cNvSpPr>
          <p:nvPr>
            <p:ph type="pic" sz="quarter" idx="31"/>
          </p:nvPr>
        </p:nvSpPr>
        <p:spPr>
          <a:xfrm>
            <a:off x="6381748" y="1201564"/>
            <a:ext cx="5257800" cy="4233879"/>
          </a:xfrm>
          <a:solidFill>
            <a:schemeClr val="bg1">
              <a:lumMod val="85000"/>
            </a:schemeClr>
          </a:solidFill>
        </p:spPr>
        <p:txBody>
          <a:bodyPr>
            <a:noAutofit/>
          </a:bodyPr>
          <a:lstStyle>
            <a:lvl1pPr>
              <a:defRPr sz="2000"/>
            </a:lvl1pPr>
          </a:lstStyle>
          <a:p>
            <a:endParaRPr lang="en-GB" dirty="0"/>
          </a:p>
        </p:txBody>
      </p:sp>
      <p:sp>
        <p:nvSpPr>
          <p:cNvPr id="11" name="Rectangle 10">
            <a:extLst>
              <a:ext uri="{FF2B5EF4-FFF2-40B4-BE49-F238E27FC236}">
                <a16:creationId xmlns:a16="http://schemas.microsoft.com/office/drawing/2014/main" id="{1106E304-B520-FD05-28D0-2AE52E807E7D}"/>
              </a:ext>
            </a:extLst>
          </p:cNvPr>
          <p:cNvSpPr>
            <a:spLocks noChangeAspect="1"/>
          </p:cNvSpPr>
          <p:nvPr userDrawn="1"/>
        </p:nvSpPr>
        <p:spPr>
          <a:xfrm>
            <a:off x="561497" y="1350036"/>
            <a:ext cx="638964" cy="638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a:extLst>
              <a:ext uri="{FF2B5EF4-FFF2-40B4-BE49-F238E27FC236}">
                <a16:creationId xmlns:a16="http://schemas.microsoft.com/office/drawing/2014/main" id="{11E70BEA-FB71-2D9D-C545-6D21A20FCA11}"/>
              </a:ext>
            </a:extLst>
          </p:cNvPr>
          <p:cNvSpPr>
            <a:spLocks noGrp="1" noChangeAspect="1"/>
          </p:cNvSpPr>
          <p:nvPr>
            <p:ph type="pic" sz="quarter" idx="33" hasCustomPrompt="1"/>
          </p:nvPr>
        </p:nvSpPr>
        <p:spPr>
          <a:xfrm>
            <a:off x="664979" y="1453518"/>
            <a:ext cx="432000" cy="432000"/>
          </a:xfrm>
        </p:spPr>
        <p:txBody>
          <a:bodyPr>
            <a:noAutofit/>
          </a:bodyPr>
          <a:lstStyle>
            <a:lvl1pPr marL="0" indent="0" algn="ctr">
              <a:buNone/>
              <a:defRPr sz="1400" b="0">
                <a:solidFill>
                  <a:schemeClr val="bg1"/>
                </a:solidFill>
              </a:defRPr>
            </a:lvl1pPr>
          </a:lstStyle>
          <a:p>
            <a:r>
              <a:rPr lang="en-GB" dirty="0"/>
              <a:t>icon</a:t>
            </a:r>
          </a:p>
        </p:txBody>
      </p:sp>
      <p:sp>
        <p:nvSpPr>
          <p:cNvPr id="4" name="Content Placeholder 25">
            <a:extLst>
              <a:ext uri="{FF2B5EF4-FFF2-40B4-BE49-F238E27FC236}">
                <a16:creationId xmlns:a16="http://schemas.microsoft.com/office/drawing/2014/main" id="{66698D66-D36B-2820-46C1-3AF7D94D756F}"/>
              </a:ext>
            </a:extLst>
          </p:cNvPr>
          <p:cNvSpPr>
            <a:spLocks noGrp="1"/>
          </p:cNvSpPr>
          <p:nvPr>
            <p:ph sz="quarter" idx="34" hasCustomPrompt="1"/>
          </p:nvPr>
        </p:nvSpPr>
        <p:spPr>
          <a:xfrm>
            <a:off x="1344118" y="1826206"/>
            <a:ext cx="4464545" cy="307777"/>
          </a:xfrm>
          <a:noFill/>
        </p:spPr>
        <p:txBody>
          <a:bodyPr wrap="square">
            <a:spAutoFit/>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7" name="Content Placeholder 25">
            <a:extLst>
              <a:ext uri="{FF2B5EF4-FFF2-40B4-BE49-F238E27FC236}">
                <a16:creationId xmlns:a16="http://schemas.microsoft.com/office/drawing/2014/main" id="{C1466D09-F6BC-86B6-EC52-A79F385FD251}"/>
              </a:ext>
            </a:extLst>
          </p:cNvPr>
          <p:cNvSpPr>
            <a:spLocks noGrp="1"/>
          </p:cNvSpPr>
          <p:nvPr>
            <p:ph sz="quarter" idx="35" hasCustomPrompt="1"/>
          </p:nvPr>
        </p:nvSpPr>
        <p:spPr>
          <a:xfrm>
            <a:off x="1344000" y="2577335"/>
            <a:ext cx="4457201" cy="442035"/>
          </a:xfrm>
          <a:noFill/>
        </p:spPr>
        <p:txBody>
          <a:bodyPr bIns="72000"/>
          <a:lstStyle>
            <a:lvl1pPr marL="0" indent="0" algn="l">
              <a:lnSpc>
                <a:spcPct val="100000"/>
              </a:lnSpc>
              <a:buNone/>
              <a:defRPr lang="en-GB" sz="2400" b="1" dirty="0">
                <a:solidFill>
                  <a:schemeClr val="tx1"/>
                </a:solidFill>
                <a:latin typeface="+mn-lt"/>
              </a:defRPr>
            </a:lvl1pPr>
          </a:lstStyle>
          <a:p>
            <a:pPr lvl="0"/>
            <a:r>
              <a:rPr lang="en-US" dirty="0"/>
              <a:t>Heading</a:t>
            </a:r>
            <a:endParaRPr lang="en-GB" dirty="0"/>
          </a:p>
        </p:txBody>
      </p:sp>
      <p:sp>
        <p:nvSpPr>
          <p:cNvPr id="8" name="Rectangle 7">
            <a:extLst>
              <a:ext uri="{FF2B5EF4-FFF2-40B4-BE49-F238E27FC236}">
                <a16:creationId xmlns:a16="http://schemas.microsoft.com/office/drawing/2014/main" id="{430EFC83-A48A-A355-738B-B223CBA12048}"/>
              </a:ext>
            </a:extLst>
          </p:cNvPr>
          <p:cNvSpPr>
            <a:spLocks noChangeAspect="1"/>
          </p:cNvSpPr>
          <p:nvPr userDrawn="1"/>
        </p:nvSpPr>
        <p:spPr>
          <a:xfrm>
            <a:off x="561497" y="2570785"/>
            <a:ext cx="638964" cy="638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17">
            <a:extLst>
              <a:ext uri="{FF2B5EF4-FFF2-40B4-BE49-F238E27FC236}">
                <a16:creationId xmlns:a16="http://schemas.microsoft.com/office/drawing/2014/main" id="{C9B664F0-60D2-372E-6D8B-A2D7F61501D4}"/>
              </a:ext>
            </a:extLst>
          </p:cNvPr>
          <p:cNvSpPr>
            <a:spLocks noGrp="1" noChangeAspect="1"/>
          </p:cNvSpPr>
          <p:nvPr>
            <p:ph type="pic" sz="quarter" idx="36" hasCustomPrompt="1"/>
          </p:nvPr>
        </p:nvSpPr>
        <p:spPr>
          <a:xfrm>
            <a:off x="664979" y="2674267"/>
            <a:ext cx="432000" cy="432000"/>
          </a:xfrm>
        </p:spPr>
        <p:txBody>
          <a:bodyPr>
            <a:noAutofit/>
          </a:bodyPr>
          <a:lstStyle>
            <a:lvl1pPr marL="0" indent="0" algn="ctr">
              <a:buNone/>
              <a:defRPr sz="1400" b="0">
                <a:solidFill>
                  <a:schemeClr val="bg1"/>
                </a:solidFill>
              </a:defRPr>
            </a:lvl1pPr>
          </a:lstStyle>
          <a:p>
            <a:r>
              <a:rPr lang="en-GB" dirty="0"/>
              <a:t>icon</a:t>
            </a:r>
          </a:p>
        </p:txBody>
      </p:sp>
      <p:sp>
        <p:nvSpPr>
          <p:cNvPr id="14" name="Content Placeholder 25">
            <a:extLst>
              <a:ext uri="{FF2B5EF4-FFF2-40B4-BE49-F238E27FC236}">
                <a16:creationId xmlns:a16="http://schemas.microsoft.com/office/drawing/2014/main" id="{A57EBF83-361B-215D-A8BB-C753DF59ABF9}"/>
              </a:ext>
            </a:extLst>
          </p:cNvPr>
          <p:cNvSpPr>
            <a:spLocks noGrp="1"/>
          </p:cNvSpPr>
          <p:nvPr>
            <p:ph sz="quarter" idx="37" hasCustomPrompt="1"/>
          </p:nvPr>
        </p:nvSpPr>
        <p:spPr>
          <a:xfrm>
            <a:off x="1344118" y="3046955"/>
            <a:ext cx="4464545" cy="307777"/>
          </a:xfrm>
          <a:noFill/>
        </p:spPr>
        <p:txBody>
          <a:bodyPr wrap="square">
            <a:spAutoFit/>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15" name="Content Placeholder 25">
            <a:extLst>
              <a:ext uri="{FF2B5EF4-FFF2-40B4-BE49-F238E27FC236}">
                <a16:creationId xmlns:a16="http://schemas.microsoft.com/office/drawing/2014/main" id="{8F79DC2C-3ED0-F633-6310-70E6563CFCD1}"/>
              </a:ext>
            </a:extLst>
          </p:cNvPr>
          <p:cNvSpPr>
            <a:spLocks noGrp="1"/>
          </p:cNvSpPr>
          <p:nvPr>
            <p:ph sz="quarter" idx="38" hasCustomPrompt="1"/>
          </p:nvPr>
        </p:nvSpPr>
        <p:spPr>
          <a:xfrm>
            <a:off x="1344000" y="3752293"/>
            <a:ext cx="4457201" cy="442035"/>
          </a:xfrm>
          <a:noFill/>
        </p:spPr>
        <p:txBody>
          <a:bodyPr bIns="72000"/>
          <a:lstStyle>
            <a:lvl1pPr marL="0" indent="0" algn="l">
              <a:lnSpc>
                <a:spcPct val="100000"/>
              </a:lnSpc>
              <a:buNone/>
              <a:defRPr lang="en-GB" sz="2400" b="1" dirty="0">
                <a:solidFill>
                  <a:schemeClr val="tx1"/>
                </a:solidFill>
                <a:latin typeface="+mn-lt"/>
              </a:defRPr>
            </a:lvl1pPr>
          </a:lstStyle>
          <a:p>
            <a:pPr lvl="0"/>
            <a:r>
              <a:rPr lang="en-US" dirty="0"/>
              <a:t>Heading</a:t>
            </a:r>
            <a:endParaRPr lang="en-GB" dirty="0"/>
          </a:p>
        </p:txBody>
      </p:sp>
      <p:sp>
        <p:nvSpPr>
          <p:cNvPr id="16" name="Rectangle 15">
            <a:extLst>
              <a:ext uri="{FF2B5EF4-FFF2-40B4-BE49-F238E27FC236}">
                <a16:creationId xmlns:a16="http://schemas.microsoft.com/office/drawing/2014/main" id="{0275559E-8588-F0F0-6070-F2F096762D0F}"/>
              </a:ext>
            </a:extLst>
          </p:cNvPr>
          <p:cNvSpPr>
            <a:spLocks noChangeAspect="1"/>
          </p:cNvSpPr>
          <p:nvPr userDrawn="1"/>
        </p:nvSpPr>
        <p:spPr>
          <a:xfrm>
            <a:off x="561497" y="3745743"/>
            <a:ext cx="638964" cy="638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7">
            <a:extLst>
              <a:ext uri="{FF2B5EF4-FFF2-40B4-BE49-F238E27FC236}">
                <a16:creationId xmlns:a16="http://schemas.microsoft.com/office/drawing/2014/main" id="{750DED6E-6241-A2FA-2CE2-8557E8AB71B7}"/>
              </a:ext>
            </a:extLst>
          </p:cNvPr>
          <p:cNvSpPr>
            <a:spLocks noGrp="1" noChangeAspect="1"/>
          </p:cNvSpPr>
          <p:nvPr>
            <p:ph type="pic" sz="quarter" idx="39" hasCustomPrompt="1"/>
          </p:nvPr>
        </p:nvSpPr>
        <p:spPr>
          <a:xfrm>
            <a:off x="664979" y="3849225"/>
            <a:ext cx="432000" cy="432000"/>
          </a:xfrm>
        </p:spPr>
        <p:txBody>
          <a:bodyPr>
            <a:noAutofit/>
          </a:bodyPr>
          <a:lstStyle>
            <a:lvl1pPr marL="0" indent="0" algn="ctr">
              <a:buNone/>
              <a:defRPr sz="1400" b="0">
                <a:solidFill>
                  <a:schemeClr val="bg1"/>
                </a:solidFill>
              </a:defRPr>
            </a:lvl1pPr>
          </a:lstStyle>
          <a:p>
            <a:r>
              <a:rPr lang="en-GB" dirty="0"/>
              <a:t>icon</a:t>
            </a:r>
          </a:p>
        </p:txBody>
      </p:sp>
      <p:sp>
        <p:nvSpPr>
          <p:cNvPr id="27" name="Content Placeholder 25">
            <a:extLst>
              <a:ext uri="{FF2B5EF4-FFF2-40B4-BE49-F238E27FC236}">
                <a16:creationId xmlns:a16="http://schemas.microsoft.com/office/drawing/2014/main" id="{3DEF1F1C-1B21-801D-5337-028A005B4AAD}"/>
              </a:ext>
            </a:extLst>
          </p:cNvPr>
          <p:cNvSpPr>
            <a:spLocks noGrp="1"/>
          </p:cNvSpPr>
          <p:nvPr>
            <p:ph sz="quarter" idx="40" hasCustomPrompt="1"/>
          </p:nvPr>
        </p:nvSpPr>
        <p:spPr>
          <a:xfrm>
            <a:off x="1344118" y="4221913"/>
            <a:ext cx="4464545" cy="307777"/>
          </a:xfrm>
          <a:noFill/>
        </p:spPr>
        <p:txBody>
          <a:bodyPr wrap="square">
            <a:spAutoFit/>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Tree>
    <p:extLst>
      <p:ext uri="{BB962C8B-B14F-4D97-AF65-F5344CB8AC3E}">
        <p14:creationId xmlns:p14="http://schemas.microsoft.com/office/powerpoint/2010/main" val="4192318003"/>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card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Rectangle 6">
            <a:extLst>
              <a:ext uri="{FF2B5EF4-FFF2-40B4-BE49-F238E27FC236}">
                <a16:creationId xmlns:a16="http://schemas.microsoft.com/office/drawing/2014/main" id="{101B7798-B0DE-A4ED-E70D-6B80FC1F162F}"/>
              </a:ext>
            </a:extLst>
          </p:cNvPr>
          <p:cNvSpPr/>
          <p:nvPr userDrawn="1"/>
        </p:nvSpPr>
        <p:spPr>
          <a:xfrm>
            <a:off x="550863" y="1202580"/>
            <a:ext cx="5257800" cy="4242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Content Placeholder 25">
            <a:extLst>
              <a:ext uri="{FF2B5EF4-FFF2-40B4-BE49-F238E27FC236}">
                <a16:creationId xmlns:a16="http://schemas.microsoft.com/office/drawing/2014/main" id="{308176DC-1ABD-38AC-5FB1-436739CABAE0}"/>
              </a:ext>
            </a:extLst>
          </p:cNvPr>
          <p:cNvSpPr>
            <a:spLocks noGrp="1"/>
          </p:cNvSpPr>
          <p:nvPr>
            <p:ph sz="quarter" idx="12" hasCustomPrompt="1"/>
          </p:nvPr>
        </p:nvSpPr>
        <p:spPr>
          <a:xfrm>
            <a:off x="561498" y="3430512"/>
            <a:ext cx="5236052" cy="713218"/>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sz="1800" dirty="0">
                <a:solidFill>
                  <a:srgbClr val="FFFFFF"/>
                </a:solidFill>
                <a:latin typeface="Tenorite" panose="00000500000000000000" pitchFamily="2" charset="0"/>
              </a:rPr>
              <a:t>Body</a:t>
            </a:r>
            <a:endParaRPr lang="en-GB" dirty="0"/>
          </a:p>
        </p:txBody>
      </p:sp>
      <p:sp>
        <p:nvSpPr>
          <p:cNvPr id="12" name="Text Placeholder 11">
            <a:extLst>
              <a:ext uri="{FF2B5EF4-FFF2-40B4-BE49-F238E27FC236}">
                <a16:creationId xmlns:a16="http://schemas.microsoft.com/office/drawing/2014/main" id="{DAD48906-741C-3785-B960-4FEEAFC0928D}"/>
              </a:ext>
            </a:extLst>
          </p:cNvPr>
          <p:cNvSpPr>
            <a:spLocks noGrp="1"/>
          </p:cNvSpPr>
          <p:nvPr>
            <p:ph type="body" sz="quarter" idx="17" hasCustomPrompt="1"/>
          </p:nvPr>
        </p:nvSpPr>
        <p:spPr>
          <a:xfrm>
            <a:off x="561496" y="2800321"/>
            <a:ext cx="5236054" cy="623211"/>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14" name="Picture Placeholder 17">
            <a:extLst>
              <a:ext uri="{FF2B5EF4-FFF2-40B4-BE49-F238E27FC236}">
                <a16:creationId xmlns:a16="http://schemas.microsoft.com/office/drawing/2014/main" id="{9CFCB80B-4A6B-FBC6-7320-EFCB771AD986}"/>
              </a:ext>
            </a:extLst>
          </p:cNvPr>
          <p:cNvSpPr>
            <a:spLocks noGrp="1" noChangeAspect="1"/>
          </p:cNvSpPr>
          <p:nvPr>
            <p:ph type="pic" sz="quarter" idx="33" hasCustomPrompt="1"/>
          </p:nvPr>
        </p:nvSpPr>
        <p:spPr>
          <a:xfrm>
            <a:off x="840000" y="2215829"/>
            <a:ext cx="576000" cy="576000"/>
          </a:xfrm>
        </p:spPr>
        <p:txBody>
          <a:bodyPr>
            <a:noAutofit/>
          </a:bodyPr>
          <a:lstStyle>
            <a:lvl1pPr marL="0" indent="0" algn="ctr">
              <a:buNone/>
              <a:defRPr sz="4400" b="0">
                <a:solidFill>
                  <a:srgbClr val="FCD757"/>
                </a:solidFill>
              </a:defRPr>
            </a:lvl1pPr>
          </a:lstStyle>
          <a:p>
            <a:r>
              <a:rPr lang="en-GB" dirty="0"/>
              <a:t>X</a:t>
            </a:r>
          </a:p>
        </p:txBody>
      </p:sp>
      <p:sp>
        <p:nvSpPr>
          <p:cNvPr id="22" name="Rectangle 21">
            <a:extLst>
              <a:ext uri="{FF2B5EF4-FFF2-40B4-BE49-F238E27FC236}">
                <a16:creationId xmlns:a16="http://schemas.microsoft.com/office/drawing/2014/main" id="{483FB7E0-337F-9583-54C6-06D68AAE8F5C}"/>
              </a:ext>
            </a:extLst>
          </p:cNvPr>
          <p:cNvSpPr/>
          <p:nvPr userDrawn="1"/>
        </p:nvSpPr>
        <p:spPr>
          <a:xfrm>
            <a:off x="6381748" y="1201068"/>
            <a:ext cx="5257800" cy="4242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Content Placeholder 25">
            <a:extLst>
              <a:ext uri="{FF2B5EF4-FFF2-40B4-BE49-F238E27FC236}">
                <a16:creationId xmlns:a16="http://schemas.microsoft.com/office/drawing/2014/main" id="{B66F943F-6496-C029-14C4-2FD1067086E9}"/>
              </a:ext>
            </a:extLst>
          </p:cNvPr>
          <p:cNvSpPr>
            <a:spLocks noGrp="1"/>
          </p:cNvSpPr>
          <p:nvPr>
            <p:ph sz="quarter" idx="34" hasCustomPrompt="1"/>
          </p:nvPr>
        </p:nvSpPr>
        <p:spPr>
          <a:xfrm>
            <a:off x="6392383" y="3429000"/>
            <a:ext cx="5236052" cy="770130"/>
          </a:xfrm>
          <a:noFill/>
        </p:spPr>
        <p:txBody>
          <a:bodyPr lIns="288000" tIns="144000" rIns="288000" bIns="288000"/>
          <a:lstStyle>
            <a:lvl1pPr marL="0" indent="0" algn="l">
              <a:lnSpc>
                <a:spcPct val="100000"/>
              </a:lnSpc>
              <a:buNone/>
              <a:defRPr lang="en-GB" sz="1800" b="0" dirty="0">
                <a:solidFill>
                  <a:schemeClr val="bg1"/>
                </a:solidFill>
                <a:latin typeface="+mn-lt"/>
              </a:defRPr>
            </a:lvl1pPr>
          </a:lstStyle>
          <a:p>
            <a:pPr lvl="0"/>
            <a:r>
              <a:rPr lang="en-GB" sz="1800" dirty="0">
                <a:solidFill>
                  <a:srgbClr val="FFFFFF"/>
                </a:solidFill>
                <a:latin typeface="Tenorite" panose="00000500000000000000" pitchFamily="2" charset="0"/>
              </a:rPr>
              <a:t>Body</a:t>
            </a:r>
            <a:endParaRPr lang="en-GB" dirty="0"/>
          </a:p>
        </p:txBody>
      </p:sp>
      <p:sp>
        <p:nvSpPr>
          <p:cNvPr id="24" name="Text Placeholder 11">
            <a:extLst>
              <a:ext uri="{FF2B5EF4-FFF2-40B4-BE49-F238E27FC236}">
                <a16:creationId xmlns:a16="http://schemas.microsoft.com/office/drawing/2014/main" id="{EB13DF90-B874-6ED7-14A5-B80A3C3DCBD9}"/>
              </a:ext>
            </a:extLst>
          </p:cNvPr>
          <p:cNvSpPr>
            <a:spLocks noGrp="1"/>
          </p:cNvSpPr>
          <p:nvPr>
            <p:ph type="body" sz="quarter" idx="35" hasCustomPrompt="1"/>
          </p:nvPr>
        </p:nvSpPr>
        <p:spPr>
          <a:xfrm>
            <a:off x="6392381" y="2798809"/>
            <a:ext cx="5236054" cy="623211"/>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25" name="Picture Placeholder 17">
            <a:extLst>
              <a:ext uri="{FF2B5EF4-FFF2-40B4-BE49-F238E27FC236}">
                <a16:creationId xmlns:a16="http://schemas.microsoft.com/office/drawing/2014/main" id="{CBFC9832-0646-6AFB-E89F-5CA5CBB898F7}"/>
              </a:ext>
            </a:extLst>
          </p:cNvPr>
          <p:cNvSpPr>
            <a:spLocks noGrp="1" noChangeAspect="1"/>
          </p:cNvSpPr>
          <p:nvPr>
            <p:ph type="pic" sz="quarter" idx="36" hasCustomPrompt="1"/>
          </p:nvPr>
        </p:nvSpPr>
        <p:spPr>
          <a:xfrm>
            <a:off x="6670885" y="2214317"/>
            <a:ext cx="576000" cy="576000"/>
          </a:xfrm>
        </p:spPr>
        <p:txBody>
          <a:bodyPr>
            <a:noAutofit/>
          </a:bodyPr>
          <a:lstStyle>
            <a:lvl1pPr marL="0" indent="0" algn="ctr">
              <a:buNone/>
              <a:defRPr sz="4400" b="0">
                <a:solidFill>
                  <a:srgbClr val="FCD757"/>
                </a:solidFill>
              </a:defRPr>
            </a:lvl1pPr>
          </a:lstStyle>
          <a:p>
            <a:r>
              <a:rPr lang="en-GB" dirty="0"/>
              <a:t>X</a:t>
            </a:r>
          </a:p>
        </p:txBody>
      </p:sp>
      <p:sp>
        <p:nvSpPr>
          <p:cNvPr id="26" name="Title 1">
            <a:extLst>
              <a:ext uri="{FF2B5EF4-FFF2-40B4-BE49-F238E27FC236}">
                <a16:creationId xmlns:a16="http://schemas.microsoft.com/office/drawing/2014/main" id="{88B0CC1B-AD4D-7267-0446-46F2E27AC000}"/>
              </a:ext>
            </a:extLst>
          </p:cNvPr>
          <p:cNvSpPr>
            <a:spLocks noGrp="1"/>
          </p:cNvSpPr>
          <p:nvPr>
            <p:ph type="title" hasCustomPrompt="1"/>
          </p:nvPr>
        </p:nvSpPr>
        <p:spPr>
          <a:xfrm>
            <a:off x="561497" y="558576"/>
            <a:ext cx="11078053" cy="644004"/>
          </a:xfrm>
        </p:spPr>
        <p:txBody>
          <a:bodyPr bIns="144000"/>
          <a:lstStyle>
            <a:lvl1pPr algn="ctr">
              <a:defRPr sz="3600"/>
            </a:lvl1pPr>
          </a:lstStyle>
          <a:p>
            <a:r>
              <a:rPr lang="en-US" dirty="0"/>
              <a:t>Slide title</a:t>
            </a:r>
            <a:endParaRPr lang="en-GB" dirty="0"/>
          </a:p>
        </p:txBody>
      </p:sp>
    </p:spTree>
    <p:extLst>
      <p:ext uri="{BB962C8B-B14F-4D97-AF65-F5344CB8AC3E}">
        <p14:creationId xmlns:p14="http://schemas.microsoft.com/office/powerpoint/2010/main" val="95045782"/>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guide id="4" pos="529">
          <p15:clr>
            <a:srgbClr val="FBAE40"/>
          </p15:clr>
        </p15:guide>
        <p15:guide id="5" orient="horz" pos="1026">
          <p15:clr>
            <a:srgbClr val="FBAE40"/>
          </p15:clr>
        </p15:guide>
        <p15:guide id="6" pos="420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ard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Rectangle 6">
            <a:extLst>
              <a:ext uri="{FF2B5EF4-FFF2-40B4-BE49-F238E27FC236}">
                <a16:creationId xmlns:a16="http://schemas.microsoft.com/office/drawing/2014/main" id="{101B7798-B0DE-A4ED-E70D-6B80FC1F162F}"/>
              </a:ext>
            </a:extLst>
          </p:cNvPr>
          <p:cNvSpPr/>
          <p:nvPr userDrawn="1"/>
        </p:nvSpPr>
        <p:spPr>
          <a:xfrm>
            <a:off x="550863" y="1198487"/>
            <a:ext cx="3457575" cy="4245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5">
            <a:extLst>
              <a:ext uri="{FF2B5EF4-FFF2-40B4-BE49-F238E27FC236}">
                <a16:creationId xmlns:a16="http://schemas.microsoft.com/office/drawing/2014/main" id="{308176DC-1ABD-38AC-5FB1-436739CABAE0}"/>
              </a:ext>
            </a:extLst>
          </p:cNvPr>
          <p:cNvSpPr>
            <a:spLocks noGrp="1"/>
          </p:cNvSpPr>
          <p:nvPr>
            <p:ph sz="quarter" idx="12" hasCustomPrompt="1"/>
          </p:nvPr>
        </p:nvSpPr>
        <p:spPr>
          <a:xfrm>
            <a:off x="561498" y="3485316"/>
            <a:ext cx="3446939"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12" name="Text Placeholder 11">
            <a:extLst>
              <a:ext uri="{FF2B5EF4-FFF2-40B4-BE49-F238E27FC236}">
                <a16:creationId xmlns:a16="http://schemas.microsoft.com/office/drawing/2014/main" id="{DAD48906-741C-3785-B960-4FEEAFC0928D}"/>
              </a:ext>
            </a:extLst>
          </p:cNvPr>
          <p:cNvSpPr>
            <a:spLocks noGrp="1"/>
          </p:cNvSpPr>
          <p:nvPr>
            <p:ph type="body" sz="quarter" idx="17" hasCustomPrompt="1"/>
          </p:nvPr>
        </p:nvSpPr>
        <p:spPr>
          <a:xfrm>
            <a:off x="561496" y="2853613"/>
            <a:ext cx="3446941" cy="623211"/>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14" name="Picture Placeholder 17">
            <a:extLst>
              <a:ext uri="{FF2B5EF4-FFF2-40B4-BE49-F238E27FC236}">
                <a16:creationId xmlns:a16="http://schemas.microsoft.com/office/drawing/2014/main" id="{9CFCB80B-4A6B-FBC6-7320-EFCB771AD986}"/>
              </a:ext>
            </a:extLst>
          </p:cNvPr>
          <p:cNvSpPr>
            <a:spLocks noGrp="1" noChangeAspect="1"/>
          </p:cNvSpPr>
          <p:nvPr>
            <p:ph type="pic" sz="quarter" idx="33" hasCustomPrompt="1"/>
          </p:nvPr>
        </p:nvSpPr>
        <p:spPr>
          <a:xfrm>
            <a:off x="839788" y="2269121"/>
            <a:ext cx="576000" cy="576000"/>
          </a:xfrm>
        </p:spPr>
        <p:txBody>
          <a:bodyPr>
            <a:noAutofit/>
          </a:bodyPr>
          <a:lstStyle>
            <a:lvl1pPr marL="0" indent="0" algn="ctr">
              <a:buNone/>
              <a:defRPr sz="4400" b="0">
                <a:solidFill>
                  <a:srgbClr val="FCD757"/>
                </a:solidFill>
              </a:defRPr>
            </a:lvl1pPr>
          </a:lstStyle>
          <a:p>
            <a:r>
              <a:rPr lang="en-GB" dirty="0"/>
              <a:t>X</a:t>
            </a:r>
          </a:p>
        </p:txBody>
      </p:sp>
      <p:sp>
        <p:nvSpPr>
          <p:cNvPr id="26" name="Title 1">
            <a:extLst>
              <a:ext uri="{FF2B5EF4-FFF2-40B4-BE49-F238E27FC236}">
                <a16:creationId xmlns:a16="http://schemas.microsoft.com/office/drawing/2014/main" id="{88B0CC1B-AD4D-7267-0446-46F2E27AC000}"/>
              </a:ext>
            </a:extLst>
          </p:cNvPr>
          <p:cNvSpPr>
            <a:spLocks noGrp="1"/>
          </p:cNvSpPr>
          <p:nvPr>
            <p:ph type="title" hasCustomPrompt="1"/>
          </p:nvPr>
        </p:nvSpPr>
        <p:spPr>
          <a:xfrm>
            <a:off x="561497" y="564463"/>
            <a:ext cx="11078053" cy="644004"/>
          </a:xfrm>
        </p:spPr>
        <p:txBody>
          <a:bodyPr bIns="144000"/>
          <a:lstStyle>
            <a:lvl1pPr algn="ctr">
              <a:defRPr sz="3600"/>
            </a:lvl1pPr>
          </a:lstStyle>
          <a:p>
            <a:r>
              <a:rPr lang="en-US" dirty="0"/>
              <a:t>Slide title</a:t>
            </a:r>
            <a:endParaRPr lang="en-GB" dirty="0"/>
          </a:p>
        </p:txBody>
      </p:sp>
      <p:sp>
        <p:nvSpPr>
          <p:cNvPr id="15" name="Rectangle 14">
            <a:extLst>
              <a:ext uri="{FF2B5EF4-FFF2-40B4-BE49-F238E27FC236}">
                <a16:creationId xmlns:a16="http://schemas.microsoft.com/office/drawing/2014/main" id="{90601E79-A3D5-BDB3-207E-F009348E0CF6}"/>
              </a:ext>
            </a:extLst>
          </p:cNvPr>
          <p:cNvSpPr/>
          <p:nvPr userDrawn="1"/>
        </p:nvSpPr>
        <p:spPr>
          <a:xfrm>
            <a:off x="4299836" y="1198487"/>
            <a:ext cx="3520891" cy="4245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B2CC6869-A66F-5637-10A7-E305C33DF901}"/>
              </a:ext>
            </a:extLst>
          </p:cNvPr>
          <p:cNvSpPr/>
          <p:nvPr userDrawn="1"/>
        </p:nvSpPr>
        <p:spPr>
          <a:xfrm>
            <a:off x="8112125" y="1196975"/>
            <a:ext cx="3538060" cy="4245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Content Placeholder 25">
            <a:extLst>
              <a:ext uri="{FF2B5EF4-FFF2-40B4-BE49-F238E27FC236}">
                <a16:creationId xmlns:a16="http://schemas.microsoft.com/office/drawing/2014/main" id="{70402BBD-9023-8CFD-FA2D-D419F1129FB2}"/>
              </a:ext>
            </a:extLst>
          </p:cNvPr>
          <p:cNvSpPr>
            <a:spLocks noGrp="1"/>
          </p:cNvSpPr>
          <p:nvPr>
            <p:ph sz="quarter" idx="34" hasCustomPrompt="1"/>
          </p:nvPr>
        </p:nvSpPr>
        <p:spPr>
          <a:xfrm>
            <a:off x="4305710" y="3485316"/>
            <a:ext cx="3515017"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30" name="Text Placeholder 11">
            <a:extLst>
              <a:ext uri="{FF2B5EF4-FFF2-40B4-BE49-F238E27FC236}">
                <a16:creationId xmlns:a16="http://schemas.microsoft.com/office/drawing/2014/main" id="{6E3A40D8-1711-2BCA-6521-3DEF80737606}"/>
              </a:ext>
            </a:extLst>
          </p:cNvPr>
          <p:cNvSpPr>
            <a:spLocks noGrp="1"/>
          </p:cNvSpPr>
          <p:nvPr>
            <p:ph type="body" sz="quarter" idx="35" hasCustomPrompt="1"/>
          </p:nvPr>
        </p:nvSpPr>
        <p:spPr>
          <a:xfrm>
            <a:off x="4305708" y="2853613"/>
            <a:ext cx="3515019" cy="623211"/>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31" name="Picture Placeholder 17">
            <a:extLst>
              <a:ext uri="{FF2B5EF4-FFF2-40B4-BE49-F238E27FC236}">
                <a16:creationId xmlns:a16="http://schemas.microsoft.com/office/drawing/2014/main" id="{63F127AF-A514-C0C6-91C7-741ECF1216F2}"/>
              </a:ext>
            </a:extLst>
          </p:cNvPr>
          <p:cNvSpPr>
            <a:spLocks noGrp="1" noChangeAspect="1"/>
          </p:cNvSpPr>
          <p:nvPr>
            <p:ph type="pic" sz="quarter" idx="36" hasCustomPrompt="1"/>
          </p:nvPr>
        </p:nvSpPr>
        <p:spPr>
          <a:xfrm>
            <a:off x="4594999" y="2269121"/>
            <a:ext cx="576000" cy="576000"/>
          </a:xfrm>
        </p:spPr>
        <p:txBody>
          <a:bodyPr>
            <a:noAutofit/>
          </a:bodyPr>
          <a:lstStyle>
            <a:lvl1pPr marL="0" indent="0" algn="ctr">
              <a:buNone/>
              <a:defRPr sz="4400" b="0">
                <a:solidFill>
                  <a:srgbClr val="FCD757"/>
                </a:solidFill>
              </a:defRPr>
            </a:lvl1pPr>
          </a:lstStyle>
          <a:p>
            <a:r>
              <a:rPr lang="en-GB" dirty="0"/>
              <a:t>X</a:t>
            </a:r>
          </a:p>
        </p:txBody>
      </p:sp>
      <p:sp>
        <p:nvSpPr>
          <p:cNvPr id="32" name="Content Placeholder 25">
            <a:extLst>
              <a:ext uri="{FF2B5EF4-FFF2-40B4-BE49-F238E27FC236}">
                <a16:creationId xmlns:a16="http://schemas.microsoft.com/office/drawing/2014/main" id="{F722E96B-A7AF-C050-3C33-19121A4098EB}"/>
              </a:ext>
            </a:extLst>
          </p:cNvPr>
          <p:cNvSpPr>
            <a:spLocks noGrp="1"/>
          </p:cNvSpPr>
          <p:nvPr>
            <p:ph sz="quarter" idx="37" hasCustomPrompt="1"/>
          </p:nvPr>
        </p:nvSpPr>
        <p:spPr>
          <a:xfrm>
            <a:off x="8118017" y="3484703"/>
            <a:ext cx="3515017"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33" name="Text Placeholder 11">
            <a:extLst>
              <a:ext uri="{FF2B5EF4-FFF2-40B4-BE49-F238E27FC236}">
                <a16:creationId xmlns:a16="http://schemas.microsoft.com/office/drawing/2014/main" id="{42B31405-74C1-8ABB-3877-65545C5DE839}"/>
              </a:ext>
            </a:extLst>
          </p:cNvPr>
          <p:cNvSpPr>
            <a:spLocks noGrp="1"/>
          </p:cNvSpPr>
          <p:nvPr>
            <p:ph type="body" sz="quarter" idx="38" hasCustomPrompt="1"/>
          </p:nvPr>
        </p:nvSpPr>
        <p:spPr>
          <a:xfrm>
            <a:off x="8118015" y="2853000"/>
            <a:ext cx="3515019" cy="623211"/>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34" name="Picture Placeholder 17">
            <a:extLst>
              <a:ext uri="{FF2B5EF4-FFF2-40B4-BE49-F238E27FC236}">
                <a16:creationId xmlns:a16="http://schemas.microsoft.com/office/drawing/2014/main" id="{08EA2EF8-F39B-47FA-E3C3-A7F80F9091EE}"/>
              </a:ext>
            </a:extLst>
          </p:cNvPr>
          <p:cNvSpPr>
            <a:spLocks noGrp="1" noChangeAspect="1"/>
          </p:cNvSpPr>
          <p:nvPr>
            <p:ph type="pic" sz="quarter" idx="39" hasCustomPrompt="1"/>
          </p:nvPr>
        </p:nvSpPr>
        <p:spPr>
          <a:xfrm>
            <a:off x="8407306" y="2268508"/>
            <a:ext cx="576000" cy="576000"/>
          </a:xfrm>
        </p:spPr>
        <p:txBody>
          <a:bodyPr>
            <a:noAutofit/>
          </a:bodyPr>
          <a:lstStyle>
            <a:lvl1pPr marL="0" indent="0" algn="ctr">
              <a:buNone/>
              <a:defRPr sz="4400" b="0">
                <a:solidFill>
                  <a:srgbClr val="FCD757"/>
                </a:solidFill>
              </a:defRPr>
            </a:lvl1pPr>
          </a:lstStyle>
          <a:p>
            <a:r>
              <a:rPr lang="en-GB" dirty="0"/>
              <a:t>X</a:t>
            </a:r>
          </a:p>
        </p:txBody>
      </p:sp>
    </p:spTree>
    <p:extLst>
      <p:ext uri="{BB962C8B-B14F-4D97-AF65-F5344CB8AC3E}">
        <p14:creationId xmlns:p14="http://schemas.microsoft.com/office/powerpoint/2010/main" val="3828437441"/>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guide id="5" pos="529">
          <p15:clr>
            <a:srgbClr val="FBAE40"/>
          </p15:clr>
        </p15:guide>
        <p15:guide id="6" orient="horz" pos="1026">
          <p15:clr>
            <a:srgbClr val="FBAE40"/>
          </p15:clr>
        </p15:guide>
        <p15:guide id="7" pos="2525">
          <p15:clr>
            <a:srgbClr val="FBAE40"/>
          </p15:clr>
        </p15:guide>
        <p15:guide id="8" pos="2706">
          <p15:clr>
            <a:srgbClr val="FBAE40"/>
          </p15:clr>
        </p15:guide>
        <p15:guide id="9" pos="4929">
          <p15:clr>
            <a:srgbClr val="FBAE40"/>
          </p15:clr>
        </p15:guide>
        <p15:guide id="10" pos="5110">
          <p15:clr>
            <a:srgbClr val="FBAE40"/>
          </p15:clr>
        </p15:guide>
        <p15:guide id="11" pos="2888">
          <p15:clr>
            <a:srgbClr val="FBAE40"/>
          </p15:clr>
        </p15:guide>
        <p15:guide id="12" pos="529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card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1"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Rectangle 6">
            <a:extLst>
              <a:ext uri="{FF2B5EF4-FFF2-40B4-BE49-F238E27FC236}">
                <a16:creationId xmlns:a16="http://schemas.microsoft.com/office/drawing/2014/main" id="{101B7798-B0DE-A4ED-E70D-6B80FC1F162F}"/>
              </a:ext>
            </a:extLst>
          </p:cNvPr>
          <p:cNvSpPr/>
          <p:nvPr userDrawn="1"/>
        </p:nvSpPr>
        <p:spPr>
          <a:xfrm>
            <a:off x="550862" y="1220827"/>
            <a:ext cx="2592387" cy="422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5">
            <a:extLst>
              <a:ext uri="{FF2B5EF4-FFF2-40B4-BE49-F238E27FC236}">
                <a16:creationId xmlns:a16="http://schemas.microsoft.com/office/drawing/2014/main" id="{308176DC-1ABD-38AC-5FB1-436739CABAE0}"/>
              </a:ext>
            </a:extLst>
          </p:cNvPr>
          <p:cNvSpPr>
            <a:spLocks noGrp="1"/>
          </p:cNvSpPr>
          <p:nvPr>
            <p:ph sz="quarter" idx="12" hasCustomPrompt="1"/>
          </p:nvPr>
        </p:nvSpPr>
        <p:spPr>
          <a:xfrm>
            <a:off x="561499" y="3168768"/>
            <a:ext cx="258175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12" name="Text Placeholder 11">
            <a:extLst>
              <a:ext uri="{FF2B5EF4-FFF2-40B4-BE49-F238E27FC236}">
                <a16:creationId xmlns:a16="http://schemas.microsoft.com/office/drawing/2014/main" id="{DAD48906-741C-3785-B960-4FEEAFC0928D}"/>
              </a:ext>
            </a:extLst>
          </p:cNvPr>
          <p:cNvSpPr>
            <a:spLocks noGrp="1"/>
          </p:cNvSpPr>
          <p:nvPr>
            <p:ph type="body" sz="quarter" idx="17" hasCustomPrompt="1"/>
          </p:nvPr>
        </p:nvSpPr>
        <p:spPr>
          <a:xfrm>
            <a:off x="561495" y="2584375"/>
            <a:ext cx="2581750" cy="575900"/>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14" name="Picture Placeholder 17">
            <a:extLst>
              <a:ext uri="{FF2B5EF4-FFF2-40B4-BE49-F238E27FC236}">
                <a16:creationId xmlns:a16="http://schemas.microsoft.com/office/drawing/2014/main" id="{9CFCB80B-4A6B-FBC6-7320-EFCB771AD986}"/>
              </a:ext>
            </a:extLst>
          </p:cNvPr>
          <p:cNvSpPr>
            <a:spLocks noGrp="1" noChangeAspect="1"/>
          </p:cNvSpPr>
          <p:nvPr>
            <p:ph type="pic" sz="quarter" idx="33" hasCustomPrompt="1"/>
          </p:nvPr>
        </p:nvSpPr>
        <p:spPr>
          <a:xfrm>
            <a:off x="839788" y="1999810"/>
            <a:ext cx="576000" cy="576000"/>
          </a:xfrm>
        </p:spPr>
        <p:txBody>
          <a:bodyPr>
            <a:noAutofit/>
          </a:bodyPr>
          <a:lstStyle>
            <a:lvl1pPr marL="0" indent="0" algn="ctr">
              <a:buNone/>
              <a:defRPr sz="4400" b="0">
                <a:solidFill>
                  <a:srgbClr val="FCD757"/>
                </a:solidFill>
              </a:defRPr>
            </a:lvl1pPr>
          </a:lstStyle>
          <a:p>
            <a:r>
              <a:rPr lang="en-GB" dirty="0"/>
              <a:t>X</a:t>
            </a:r>
          </a:p>
        </p:txBody>
      </p:sp>
      <p:sp>
        <p:nvSpPr>
          <p:cNvPr id="26" name="Title 1">
            <a:extLst>
              <a:ext uri="{FF2B5EF4-FFF2-40B4-BE49-F238E27FC236}">
                <a16:creationId xmlns:a16="http://schemas.microsoft.com/office/drawing/2014/main" id="{88B0CC1B-AD4D-7267-0446-46F2E27AC000}"/>
              </a:ext>
            </a:extLst>
          </p:cNvPr>
          <p:cNvSpPr>
            <a:spLocks noGrp="1"/>
          </p:cNvSpPr>
          <p:nvPr>
            <p:ph type="title" hasCustomPrompt="1"/>
          </p:nvPr>
        </p:nvSpPr>
        <p:spPr>
          <a:xfrm>
            <a:off x="561497" y="563049"/>
            <a:ext cx="11078053" cy="644004"/>
          </a:xfrm>
        </p:spPr>
        <p:txBody>
          <a:bodyPr bIns="144000"/>
          <a:lstStyle>
            <a:lvl1pPr algn="ctr">
              <a:defRPr sz="3600"/>
            </a:lvl1pPr>
          </a:lstStyle>
          <a:p>
            <a:r>
              <a:rPr lang="en-US" dirty="0"/>
              <a:t>Slide title</a:t>
            </a:r>
            <a:endParaRPr lang="en-GB" dirty="0"/>
          </a:p>
        </p:txBody>
      </p:sp>
      <p:sp>
        <p:nvSpPr>
          <p:cNvPr id="2" name="Rectangle 1">
            <a:extLst>
              <a:ext uri="{FF2B5EF4-FFF2-40B4-BE49-F238E27FC236}">
                <a16:creationId xmlns:a16="http://schemas.microsoft.com/office/drawing/2014/main" id="{B854970E-462C-2D00-9161-3FBC1AD50ABD}"/>
              </a:ext>
            </a:extLst>
          </p:cNvPr>
          <p:cNvSpPr/>
          <p:nvPr userDrawn="1"/>
        </p:nvSpPr>
        <p:spPr>
          <a:xfrm>
            <a:off x="3432174" y="1220827"/>
            <a:ext cx="2518917" cy="422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E5F9DD9-D30A-E169-1155-455DE687CA02}"/>
              </a:ext>
            </a:extLst>
          </p:cNvPr>
          <p:cNvSpPr/>
          <p:nvPr userDrawn="1"/>
        </p:nvSpPr>
        <p:spPr>
          <a:xfrm>
            <a:off x="6239321" y="1220827"/>
            <a:ext cx="2591942" cy="422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9F9EA1B-BF55-C5F7-062B-7A0C348A29C6}"/>
              </a:ext>
            </a:extLst>
          </p:cNvPr>
          <p:cNvSpPr/>
          <p:nvPr userDrawn="1"/>
        </p:nvSpPr>
        <p:spPr>
          <a:xfrm>
            <a:off x="9120188" y="1220827"/>
            <a:ext cx="2519362" cy="422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ontent Placeholder 25">
            <a:extLst>
              <a:ext uri="{FF2B5EF4-FFF2-40B4-BE49-F238E27FC236}">
                <a16:creationId xmlns:a16="http://schemas.microsoft.com/office/drawing/2014/main" id="{8183BB4E-A6DB-E37A-A84A-0668A5DD760C}"/>
              </a:ext>
            </a:extLst>
          </p:cNvPr>
          <p:cNvSpPr>
            <a:spLocks noGrp="1"/>
          </p:cNvSpPr>
          <p:nvPr>
            <p:ph sz="quarter" idx="40" hasCustomPrompt="1"/>
          </p:nvPr>
        </p:nvSpPr>
        <p:spPr>
          <a:xfrm>
            <a:off x="3432179" y="3168710"/>
            <a:ext cx="2518213"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24" name="Text Placeholder 11">
            <a:extLst>
              <a:ext uri="{FF2B5EF4-FFF2-40B4-BE49-F238E27FC236}">
                <a16:creationId xmlns:a16="http://schemas.microsoft.com/office/drawing/2014/main" id="{469F6C23-2EA3-7826-E547-54784BA9ED9D}"/>
              </a:ext>
            </a:extLst>
          </p:cNvPr>
          <p:cNvSpPr>
            <a:spLocks noGrp="1"/>
          </p:cNvSpPr>
          <p:nvPr>
            <p:ph type="body" sz="quarter" idx="41" hasCustomPrompt="1"/>
          </p:nvPr>
        </p:nvSpPr>
        <p:spPr>
          <a:xfrm>
            <a:off x="3432175" y="2584304"/>
            <a:ext cx="2518213" cy="573505"/>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25" name="Picture Placeholder 17">
            <a:extLst>
              <a:ext uri="{FF2B5EF4-FFF2-40B4-BE49-F238E27FC236}">
                <a16:creationId xmlns:a16="http://schemas.microsoft.com/office/drawing/2014/main" id="{D5513B0B-45EB-B5BB-3DF7-427C10A10E37}"/>
              </a:ext>
            </a:extLst>
          </p:cNvPr>
          <p:cNvSpPr>
            <a:spLocks noGrp="1" noChangeAspect="1"/>
          </p:cNvSpPr>
          <p:nvPr>
            <p:ph type="pic" sz="quarter" idx="42" hasCustomPrompt="1"/>
          </p:nvPr>
        </p:nvSpPr>
        <p:spPr>
          <a:xfrm>
            <a:off x="3719513" y="1999810"/>
            <a:ext cx="576000" cy="576000"/>
          </a:xfrm>
        </p:spPr>
        <p:txBody>
          <a:bodyPr>
            <a:noAutofit/>
          </a:bodyPr>
          <a:lstStyle>
            <a:lvl1pPr marL="0" indent="0" algn="ctr">
              <a:buNone/>
              <a:defRPr sz="4400" b="0">
                <a:solidFill>
                  <a:srgbClr val="FCD757"/>
                </a:solidFill>
              </a:defRPr>
            </a:lvl1pPr>
          </a:lstStyle>
          <a:p>
            <a:r>
              <a:rPr lang="en-GB" dirty="0"/>
              <a:t>X</a:t>
            </a:r>
          </a:p>
        </p:txBody>
      </p:sp>
      <p:sp>
        <p:nvSpPr>
          <p:cNvPr id="27" name="Content Placeholder 25">
            <a:extLst>
              <a:ext uri="{FF2B5EF4-FFF2-40B4-BE49-F238E27FC236}">
                <a16:creationId xmlns:a16="http://schemas.microsoft.com/office/drawing/2014/main" id="{4F65F6D6-580E-FAE7-FEAC-E9978BE715CE}"/>
              </a:ext>
            </a:extLst>
          </p:cNvPr>
          <p:cNvSpPr>
            <a:spLocks noGrp="1"/>
          </p:cNvSpPr>
          <p:nvPr>
            <p:ph sz="quarter" idx="43" hasCustomPrompt="1"/>
          </p:nvPr>
        </p:nvSpPr>
        <p:spPr>
          <a:xfrm>
            <a:off x="9120193" y="3168840"/>
            <a:ext cx="251936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35" name="Text Placeholder 11">
            <a:extLst>
              <a:ext uri="{FF2B5EF4-FFF2-40B4-BE49-F238E27FC236}">
                <a16:creationId xmlns:a16="http://schemas.microsoft.com/office/drawing/2014/main" id="{2D0772F8-214B-A9A7-D659-FA03E767986B}"/>
              </a:ext>
            </a:extLst>
          </p:cNvPr>
          <p:cNvSpPr>
            <a:spLocks noGrp="1"/>
          </p:cNvSpPr>
          <p:nvPr>
            <p:ph type="body" sz="quarter" idx="44" hasCustomPrompt="1"/>
          </p:nvPr>
        </p:nvSpPr>
        <p:spPr>
          <a:xfrm>
            <a:off x="9120189" y="2584462"/>
            <a:ext cx="2519360" cy="578837"/>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36" name="Picture Placeholder 17">
            <a:extLst>
              <a:ext uri="{FF2B5EF4-FFF2-40B4-BE49-F238E27FC236}">
                <a16:creationId xmlns:a16="http://schemas.microsoft.com/office/drawing/2014/main" id="{12EC7B79-AF3C-E7C7-9F33-42AC97262051}"/>
              </a:ext>
            </a:extLst>
          </p:cNvPr>
          <p:cNvSpPr>
            <a:spLocks noGrp="1" noChangeAspect="1"/>
          </p:cNvSpPr>
          <p:nvPr>
            <p:ph type="pic" sz="quarter" idx="45" hasCustomPrompt="1"/>
          </p:nvPr>
        </p:nvSpPr>
        <p:spPr>
          <a:xfrm>
            <a:off x="9408612" y="1999810"/>
            <a:ext cx="576000" cy="576000"/>
          </a:xfrm>
        </p:spPr>
        <p:txBody>
          <a:bodyPr>
            <a:noAutofit/>
          </a:bodyPr>
          <a:lstStyle>
            <a:lvl1pPr marL="0" indent="0" algn="ctr">
              <a:buNone/>
              <a:defRPr sz="4400" b="0">
                <a:solidFill>
                  <a:srgbClr val="FCD757"/>
                </a:solidFill>
              </a:defRPr>
            </a:lvl1pPr>
          </a:lstStyle>
          <a:p>
            <a:r>
              <a:rPr lang="en-GB" dirty="0"/>
              <a:t>X</a:t>
            </a:r>
          </a:p>
        </p:txBody>
      </p:sp>
      <p:sp>
        <p:nvSpPr>
          <p:cNvPr id="40" name="Content Placeholder 25">
            <a:extLst>
              <a:ext uri="{FF2B5EF4-FFF2-40B4-BE49-F238E27FC236}">
                <a16:creationId xmlns:a16="http://schemas.microsoft.com/office/drawing/2014/main" id="{CEB894EF-8C58-3032-7D28-0B239F410647}"/>
              </a:ext>
            </a:extLst>
          </p:cNvPr>
          <p:cNvSpPr>
            <a:spLocks noGrp="1"/>
          </p:cNvSpPr>
          <p:nvPr>
            <p:ph sz="quarter" idx="46" hasCustomPrompt="1"/>
          </p:nvPr>
        </p:nvSpPr>
        <p:spPr>
          <a:xfrm>
            <a:off x="6239321" y="3168768"/>
            <a:ext cx="258175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41" name="Text Placeholder 11">
            <a:extLst>
              <a:ext uri="{FF2B5EF4-FFF2-40B4-BE49-F238E27FC236}">
                <a16:creationId xmlns:a16="http://schemas.microsoft.com/office/drawing/2014/main" id="{20BAEE98-6DB9-8B2C-FA6C-F12D6AAA76DF}"/>
              </a:ext>
            </a:extLst>
          </p:cNvPr>
          <p:cNvSpPr>
            <a:spLocks noGrp="1"/>
          </p:cNvSpPr>
          <p:nvPr>
            <p:ph type="body" sz="quarter" idx="47" hasCustomPrompt="1"/>
          </p:nvPr>
        </p:nvSpPr>
        <p:spPr>
          <a:xfrm>
            <a:off x="6239317" y="2584375"/>
            <a:ext cx="2581750" cy="575900"/>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42" name="Picture Placeholder 17">
            <a:extLst>
              <a:ext uri="{FF2B5EF4-FFF2-40B4-BE49-F238E27FC236}">
                <a16:creationId xmlns:a16="http://schemas.microsoft.com/office/drawing/2014/main" id="{A69745BE-C227-2172-CD5C-AF9338232BDF}"/>
              </a:ext>
            </a:extLst>
          </p:cNvPr>
          <p:cNvSpPr>
            <a:spLocks noGrp="1" noChangeAspect="1"/>
          </p:cNvSpPr>
          <p:nvPr>
            <p:ph type="pic" sz="quarter" idx="48" hasCustomPrompt="1"/>
          </p:nvPr>
        </p:nvSpPr>
        <p:spPr>
          <a:xfrm>
            <a:off x="6527800" y="1999810"/>
            <a:ext cx="576000" cy="576000"/>
          </a:xfrm>
        </p:spPr>
        <p:txBody>
          <a:bodyPr>
            <a:noAutofit/>
          </a:bodyPr>
          <a:lstStyle>
            <a:lvl1pPr marL="0" indent="0" algn="ctr">
              <a:buNone/>
              <a:defRPr sz="4400" b="0">
                <a:solidFill>
                  <a:srgbClr val="FCD757"/>
                </a:solidFill>
              </a:defRPr>
            </a:lvl1pPr>
          </a:lstStyle>
          <a:p>
            <a:r>
              <a:rPr lang="en-GB" dirty="0"/>
              <a:t>X</a:t>
            </a:r>
          </a:p>
        </p:txBody>
      </p:sp>
    </p:spTree>
    <p:extLst>
      <p:ext uri="{BB962C8B-B14F-4D97-AF65-F5344CB8AC3E}">
        <p14:creationId xmlns:p14="http://schemas.microsoft.com/office/powerpoint/2010/main" val="973433458"/>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guide id="5" pos="529">
          <p15:clr>
            <a:srgbClr val="FBAE40"/>
          </p15:clr>
        </p15:guide>
        <p15:guide id="6" orient="horz" pos="1026">
          <p15:clr>
            <a:srgbClr val="FBAE40"/>
          </p15:clr>
        </p15:guide>
        <p15:guide id="7" pos="2162">
          <p15:clr>
            <a:srgbClr val="FBAE40"/>
          </p15:clr>
        </p15:guide>
        <p15:guide id="8" pos="1980">
          <p15:clr>
            <a:srgbClr val="FBAE40"/>
          </p15:clr>
        </p15:guide>
        <p15:guide id="9" pos="3749">
          <p15:clr>
            <a:srgbClr val="FBAE40"/>
          </p15:clr>
        </p15:guide>
        <p15:guide id="10" pos="3931">
          <p15:clr>
            <a:srgbClr val="FBAE40"/>
          </p15:clr>
        </p15:guide>
        <p15:guide id="11" pos="5563">
          <p15:clr>
            <a:srgbClr val="FBAE40"/>
          </p15:clr>
        </p15:guide>
        <p15:guide id="12" pos="5745">
          <p15:clr>
            <a:srgbClr val="FBAE40"/>
          </p15:clr>
        </p15:guide>
        <p15:guide id="13" pos="2343">
          <p15:clr>
            <a:srgbClr val="FBAE40"/>
          </p15:clr>
        </p15:guide>
        <p15:guide id="14" pos="4112">
          <p15:clr>
            <a:srgbClr val="FBAE40"/>
          </p15:clr>
        </p15:guide>
        <p15:guide id="15" pos="592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cards with 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1"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Rectangle 6">
            <a:extLst>
              <a:ext uri="{FF2B5EF4-FFF2-40B4-BE49-F238E27FC236}">
                <a16:creationId xmlns:a16="http://schemas.microsoft.com/office/drawing/2014/main" id="{101B7798-B0DE-A4ED-E70D-6B80FC1F162F}"/>
              </a:ext>
            </a:extLst>
          </p:cNvPr>
          <p:cNvSpPr/>
          <p:nvPr userDrawn="1"/>
        </p:nvSpPr>
        <p:spPr>
          <a:xfrm>
            <a:off x="550862" y="2674476"/>
            <a:ext cx="2592387" cy="276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5">
            <a:extLst>
              <a:ext uri="{FF2B5EF4-FFF2-40B4-BE49-F238E27FC236}">
                <a16:creationId xmlns:a16="http://schemas.microsoft.com/office/drawing/2014/main" id="{308176DC-1ABD-38AC-5FB1-436739CABAE0}"/>
              </a:ext>
            </a:extLst>
          </p:cNvPr>
          <p:cNvSpPr>
            <a:spLocks noGrp="1"/>
          </p:cNvSpPr>
          <p:nvPr>
            <p:ph sz="quarter" idx="12" hasCustomPrompt="1"/>
          </p:nvPr>
        </p:nvSpPr>
        <p:spPr>
          <a:xfrm>
            <a:off x="550862" y="3247503"/>
            <a:ext cx="258175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12" name="Text Placeholder 11">
            <a:extLst>
              <a:ext uri="{FF2B5EF4-FFF2-40B4-BE49-F238E27FC236}">
                <a16:creationId xmlns:a16="http://schemas.microsoft.com/office/drawing/2014/main" id="{DAD48906-741C-3785-B960-4FEEAFC0928D}"/>
              </a:ext>
            </a:extLst>
          </p:cNvPr>
          <p:cNvSpPr>
            <a:spLocks noGrp="1"/>
          </p:cNvSpPr>
          <p:nvPr>
            <p:ph type="body" sz="quarter" idx="17" hasCustomPrompt="1"/>
          </p:nvPr>
        </p:nvSpPr>
        <p:spPr>
          <a:xfrm>
            <a:off x="550862" y="2674475"/>
            <a:ext cx="2581750" cy="575900"/>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26" name="Title 1">
            <a:extLst>
              <a:ext uri="{FF2B5EF4-FFF2-40B4-BE49-F238E27FC236}">
                <a16:creationId xmlns:a16="http://schemas.microsoft.com/office/drawing/2014/main" id="{88B0CC1B-AD4D-7267-0446-46F2E27AC000}"/>
              </a:ext>
            </a:extLst>
          </p:cNvPr>
          <p:cNvSpPr>
            <a:spLocks noGrp="1"/>
          </p:cNvSpPr>
          <p:nvPr>
            <p:ph type="title" hasCustomPrompt="1"/>
          </p:nvPr>
        </p:nvSpPr>
        <p:spPr>
          <a:xfrm>
            <a:off x="561497" y="555482"/>
            <a:ext cx="11078053" cy="644004"/>
          </a:xfrm>
        </p:spPr>
        <p:txBody>
          <a:bodyPr bIns="144000"/>
          <a:lstStyle>
            <a:lvl1pPr algn="ctr">
              <a:defRPr sz="3600"/>
            </a:lvl1pPr>
          </a:lstStyle>
          <a:p>
            <a:r>
              <a:rPr lang="en-US" dirty="0"/>
              <a:t>Slide title</a:t>
            </a:r>
            <a:endParaRPr lang="en-GB" dirty="0"/>
          </a:p>
        </p:txBody>
      </p:sp>
      <p:sp>
        <p:nvSpPr>
          <p:cNvPr id="2" name="Rectangle 1">
            <a:extLst>
              <a:ext uri="{FF2B5EF4-FFF2-40B4-BE49-F238E27FC236}">
                <a16:creationId xmlns:a16="http://schemas.microsoft.com/office/drawing/2014/main" id="{B854970E-462C-2D00-9161-3FBC1AD50ABD}"/>
              </a:ext>
            </a:extLst>
          </p:cNvPr>
          <p:cNvSpPr/>
          <p:nvPr userDrawn="1"/>
        </p:nvSpPr>
        <p:spPr>
          <a:xfrm>
            <a:off x="3432174" y="2674476"/>
            <a:ext cx="2518917" cy="276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E5F9DD9-D30A-E169-1155-455DE687CA02}"/>
              </a:ext>
            </a:extLst>
          </p:cNvPr>
          <p:cNvSpPr/>
          <p:nvPr userDrawn="1"/>
        </p:nvSpPr>
        <p:spPr>
          <a:xfrm>
            <a:off x="6239321" y="2674476"/>
            <a:ext cx="2591942" cy="276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9F9EA1B-BF55-C5F7-062B-7A0C348A29C6}"/>
              </a:ext>
            </a:extLst>
          </p:cNvPr>
          <p:cNvSpPr/>
          <p:nvPr userDrawn="1"/>
        </p:nvSpPr>
        <p:spPr>
          <a:xfrm>
            <a:off x="9117210" y="2674476"/>
            <a:ext cx="2522340" cy="276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ontent Placeholder 25">
            <a:extLst>
              <a:ext uri="{FF2B5EF4-FFF2-40B4-BE49-F238E27FC236}">
                <a16:creationId xmlns:a16="http://schemas.microsoft.com/office/drawing/2014/main" id="{8183BB4E-A6DB-E37A-A84A-0668A5DD760C}"/>
              </a:ext>
            </a:extLst>
          </p:cNvPr>
          <p:cNvSpPr>
            <a:spLocks noGrp="1"/>
          </p:cNvSpPr>
          <p:nvPr>
            <p:ph sz="quarter" idx="40" hasCustomPrompt="1"/>
          </p:nvPr>
        </p:nvSpPr>
        <p:spPr>
          <a:xfrm>
            <a:off x="3432179" y="3247503"/>
            <a:ext cx="2518213"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24" name="Text Placeholder 11">
            <a:extLst>
              <a:ext uri="{FF2B5EF4-FFF2-40B4-BE49-F238E27FC236}">
                <a16:creationId xmlns:a16="http://schemas.microsoft.com/office/drawing/2014/main" id="{469F6C23-2EA3-7826-E547-54784BA9ED9D}"/>
              </a:ext>
            </a:extLst>
          </p:cNvPr>
          <p:cNvSpPr>
            <a:spLocks noGrp="1"/>
          </p:cNvSpPr>
          <p:nvPr>
            <p:ph type="body" sz="quarter" idx="41" hasCustomPrompt="1"/>
          </p:nvPr>
        </p:nvSpPr>
        <p:spPr>
          <a:xfrm>
            <a:off x="3432175" y="2674475"/>
            <a:ext cx="2518213" cy="573505"/>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27" name="Content Placeholder 25">
            <a:extLst>
              <a:ext uri="{FF2B5EF4-FFF2-40B4-BE49-F238E27FC236}">
                <a16:creationId xmlns:a16="http://schemas.microsoft.com/office/drawing/2014/main" id="{4F65F6D6-580E-FAE7-FEAC-E9978BE715CE}"/>
              </a:ext>
            </a:extLst>
          </p:cNvPr>
          <p:cNvSpPr>
            <a:spLocks noGrp="1"/>
          </p:cNvSpPr>
          <p:nvPr>
            <p:ph sz="quarter" idx="43" hasCustomPrompt="1"/>
          </p:nvPr>
        </p:nvSpPr>
        <p:spPr>
          <a:xfrm>
            <a:off x="9122339" y="3247503"/>
            <a:ext cx="2521144" cy="713218"/>
          </a:xfrm>
          <a:noFill/>
        </p:spPr>
        <p:txBody>
          <a:bodyPr lIns="288000" tIns="144000" rIns="288000" bIns="288000"/>
          <a:lstStyle>
            <a:lvl1pPr marL="0" indent="0" algn="l">
              <a:lnSpc>
                <a:spcPct val="100000"/>
              </a:lnSpc>
              <a:buNone/>
              <a:defRPr lang="en-GB" sz="1800" b="0" dirty="0">
                <a:solidFill>
                  <a:schemeClr val="bg1"/>
                </a:solidFill>
                <a:latin typeface="+mn-lt"/>
              </a:defRPr>
            </a:lvl1pPr>
          </a:lstStyle>
          <a:p>
            <a:pPr lvl="0"/>
            <a:r>
              <a:rPr lang="en-GB" dirty="0"/>
              <a:t>Body</a:t>
            </a:r>
          </a:p>
        </p:txBody>
      </p:sp>
      <p:sp>
        <p:nvSpPr>
          <p:cNvPr id="35" name="Text Placeholder 11">
            <a:extLst>
              <a:ext uri="{FF2B5EF4-FFF2-40B4-BE49-F238E27FC236}">
                <a16:creationId xmlns:a16="http://schemas.microsoft.com/office/drawing/2014/main" id="{2D0772F8-214B-A9A7-D659-FA03E767986B}"/>
              </a:ext>
            </a:extLst>
          </p:cNvPr>
          <p:cNvSpPr>
            <a:spLocks noGrp="1"/>
          </p:cNvSpPr>
          <p:nvPr>
            <p:ph type="body" sz="quarter" idx="44" hasCustomPrompt="1"/>
          </p:nvPr>
        </p:nvSpPr>
        <p:spPr>
          <a:xfrm>
            <a:off x="9120189" y="2674475"/>
            <a:ext cx="2519360" cy="578837"/>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40" name="Content Placeholder 25">
            <a:extLst>
              <a:ext uri="{FF2B5EF4-FFF2-40B4-BE49-F238E27FC236}">
                <a16:creationId xmlns:a16="http://schemas.microsoft.com/office/drawing/2014/main" id="{CEB894EF-8C58-3032-7D28-0B239F410647}"/>
              </a:ext>
            </a:extLst>
          </p:cNvPr>
          <p:cNvSpPr>
            <a:spLocks noGrp="1"/>
          </p:cNvSpPr>
          <p:nvPr>
            <p:ph sz="quarter" idx="46" hasCustomPrompt="1"/>
          </p:nvPr>
        </p:nvSpPr>
        <p:spPr>
          <a:xfrm>
            <a:off x="6239321" y="3247503"/>
            <a:ext cx="258175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41" name="Text Placeholder 11">
            <a:extLst>
              <a:ext uri="{FF2B5EF4-FFF2-40B4-BE49-F238E27FC236}">
                <a16:creationId xmlns:a16="http://schemas.microsoft.com/office/drawing/2014/main" id="{20BAEE98-6DB9-8B2C-FA6C-F12D6AAA76DF}"/>
              </a:ext>
            </a:extLst>
          </p:cNvPr>
          <p:cNvSpPr>
            <a:spLocks noGrp="1"/>
          </p:cNvSpPr>
          <p:nvPr>
            <p:ph type="body" sz="quarter" idx="47" hasCustomPrompt="1"/>
          </p:nvPr>
        </p:nvSpPr>
        <p:spPr>
          <a:xfrm>
            <a:off x="6239317" y="2674475"/>
            <a:ext cx="2581750" cy="575900"/>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11" name="Picture Placeholder 12">
            <a:extLst>
              <a:ext uri="{FF2B5EF4-FFF2-40B4-BE49-F238E27FC236}">
                <a16:creationId xmlns:a16="http://schemas.microsoft.com/office/drawing/2014/main" id="{0A6B01C1-FC21-846B-FA69-47903FE6EDFC}"/>
              </a:ext>
            </a:extLst>
          </p:cNvPr>
          <p:cNvSpPr>
            <a:spLocks noGrp="1" noChangeAspect="1"/>
          </p:cNvSpPr>
          <p:nvPr>
            <p:ph type="pic" sz="quarter" idx="18" hasCustomPrompt="1"/>
          </p:nvPr>
        </p:nvSpPr>
        <p:spPr>
          <a:xfrm>
            <a:off x="550862" y="1201816"/>
            <a:ext cx="2592000" cy="1457337"/>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13" name="Picture Placeholder 12">
            <a:extLst>
              <a:ext uri="{FF2B5EF4-FFF2-40B4-BE49-F238E27FC236}">
                <a16:creationId xmlns:a16="http://schemas.microsoft.com/office/drawing/2014/main" id="{0B4FB2D3-C398-F212-F20C-ECA57B1FE5E7}"/>
              </a:ext>
            </a:extLst>
          </p:cNvPr>
          <p:cNvSpPr>
            <a:spLocks noGrp="1" noChangeAspect="1"/>
          </p:cNvSpPr>
          <p:nvPr>
            <p:ph type="pic" sz="quarter" idx="49" hasCustomPrompt="1"/>
          </p:nvPr>
        </p:nvSpPr>
        <p:spPr>
          <a:xfrm>
            <a:off x="3432176" y="1207981"/>
            <a:ext cx="2515164" cy="1458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15" name="Picture Placeholder 12">
            <a:extLst>
              <a:ext uri="{FF2B5EF4-FFF2-40B4-BE49-F238E27FC236}">
                <a16:creationId xmlns:a16="http://schemas.microsoft.com/office/drawing/2014/main" id="{F60177A8-9073-4511-6F6F-624FC8FAD39C}"/>
              </a:ext>
            </a:extLst>
          </p:cNvPr>
          <p:cNvSpPr>
            <a:spLocks noGrp="1" noChangeAspect="1"/>
          </p:cNvSpPr>
          <p:nvPr>
            <p:ph type="pic" sz="quarter" idx="50" hasCustomPrompt="1"/>
          </p:nvPr>
        </p:nvSpPr>
        <p:spPr>
          <a:xfrm>
            <a:off x="6236270" y="1207981"/>
            <a:ext cx="2593179" cy="1458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16" name="Picture Placeholder 12">
            <a:extLst>
              <a:ext uri="{FF2B5EF4-FFF2-40B4-BE49-F238E27FC236}">
                <a16:creationId xmlns:a16="http://schemas.microsoft.com/office/drawing/2014/main" id="{AC4001F2-D3EB-1A11-BF4C-496BF4A325ED}"/>
              </a:ext>
            </a:extLst>
          </p:cNvPr>
          <p:cNvSpPr>
            <a:spLocks noGrp="1" noChangeAspect="1"/>
          </p:cNvSpPr>
          <p:nvPr>
            <p:ph type="pic" sz="quarter" idx="51" hasCustomPrompt="1"/>
          </p:nvPr>
        </p:nvSpPr>
        <p:spPr>
          <a:xfrm>
            <a:off x="9118380" y="1207981"/>
            <a:ext cx="2519360" cy="1458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Tree>
    <p:extLst>
      <p:ext uri="{BB962C8B-B14F-4D97-AF65-F5344CB8AC3E}">
        <p14:creationId xmlns:p14="http://schemas.microsoft.com/office/powerpoint/2010/main" val="1950762500"/>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guide id="5" pos="529">
          <p15:clr>
            <a:srgbClr val="FBAE40"/>
          </p15:clr>
        </p15:guide>
        <p15:guide id="7" pos="2162">
          <p15:clr>
            <a:srgbClr val="FBAE40"/>
          </p15:clr>
        </p15:guide>
        <p15:guide id="8" pos="1980">
          <p15:clr>
            <a:srgbClr val="FBAE40"/>
          </p15:clr>
        </p15:guide>
        <p15:guide id="9" pos="3749">
          <p15:clr>
            <a:srgbClr val="FBAE40"/>
          </p15:clr>
        </p15:guide>
        <p15:guide id="10" pos="3931">
          <p15:clr>
            <a:srgbClr val="FBAE40"/>
          </p15:clr>
        </p15:guide>
        <p15:guide id="11" pos="5563">
          <p15:clr>
            <a:srgbClr val="FBAE40"/>
          </p15:clr>
        </p15:guide>
        <p15:guide id="12" pos="5745">
          <p15:clr>
            <a:srgbClr val="FBAE40"/>
          </p15:clr>
        </p15:guide>
        <p15:guide id="13" pos="2343">
          <p15:clr>
            <a:srgbClr val="FBAE40"/>
          </p15:clr>
        </p15:guide>
        <p15:guide id="14" pos="4112">
          <p15:clr>
            <a:srgbClr val="FBAE40"/>
          </p15:clr>
        </p15:guide>
        <p15:guide id="15" pos="592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cards with 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Rectangle 6">
            <a:extLst>
              <a:ext uri="{FF2B5EF4-FFF2-40B4-BE49-F238E27FC236}">
                <a16:creationId xmlns:a16="http://schemas.microsoft.com/office/drawing/2014/main" id="{101B7798-B0DE-A4ED-E70D-6B80FC1F162F}"/>
              </a:ext>
            </a:extLst>
          </p:cNvPr>
          <p:cNvSpPr/>
          <p:nvPr userDrawn="1"/>
        </p:nvSpPr>
        <p:spPr>
          <a:xfrm>
            <a:off x="550863" y="3160025"/>
            <a:ext cx="3457575" cy="2283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5">
            <a:extLst>
              <a:ext uri="{FF2B5EF4-FFF2-40B4-BE49-F238E27FC236}">
                <a16:creationId xmlns:a16="http://schemas.microsoft.com/office/drawing/2014/main" id="{308176DC-1ABD-38AC-5FB1-436739CABAE0}"/>
              </a:ext>
            </a:extLst>
          </p:cNvPr>
          <p:cNvSpPr>
            <a:spLocks noGrp="1"/>
          </p:cNvSpPr>
          <p:nvPr>
            <p:ph sz="quarter" idx="12" hasCustomPrompt="1"/>
          </p:nvPr>
        </p:nvSpPr>
        <p:spPr>
          <a:xfrm>
            <a:off x="550863" y="3772332"/>
            <a:ext cx="3457575"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12" name="Text Placeholder 11">
            <a:extLst>
              <a:ext uri="{FF2B5EF4-FFF2-40B4-BE49-F238E27FC236}">
                <a16:creationId xmlns:a16="http://schemas.microsoft.com/office/drawing/2014/main" id="{DAD48906-741C-3785-B960-4FEEAFC0928D}"/>
              </a:ext>
            </a:extLst>
          </p:cNvPr>
          <p:cNvSpPr>
            <a:spLocks noGrp="1"/>
          </p:cNvSpPr>
          <p:nvPr>
            <p:ph type="body" sz="quarter" idx="17" hasCustomPrompt="1"/>
          </p:nvPr>
        </p:nvSpPr>
        <p:spPr>
          <a:xfrm>
            <a:off x="550863" y="3302422"/>
            <a:ext cx="3446942" cy="603815"/>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26" name="Title 1">
            <a:extLst>
              <a:ext uri="{FF2B5EF4-FFF2-40B4-BE49-F238E27FC236}">
                <a16:creationId xmlns:a16="http://schemas.microsoft.com/office/drawing/2014/main" id="{88B0CC1B-AD4D-7267-0446-46F2E27AC000}"/>
              </a:ext>
            </a:extLst>
          </p:cNvPr>
          <p:cNvSpPr>
            <a:spLocks noGrp="1"/>
          </p:cNvSpPr>
          <p:nvPr>
            <p:ph type="title" hasCustomPrompt="1"/>
          </p:nvPr>
        </p:nvSpPr>
        <p:spPr>
          <a:xfrm>
            <a:off x="550863" y="563529"/>
            <a:ext cx="11088687" cy="644004"/>
          </a:xfrm>
        </p:spPr>
        <p:txBody>
          <a:bodyPr bIns="144000"/>
          <a:lstStyle>
            <a:lvl1pPr algn="ctr">
              <a:defRPr sz="3600"/>
            </a:lvl1pPr>
          </a:lstStyle>
          <a:p>
            <a:r>
              <a:rPr lang="en-US" dirty="0"/>
              <a:t>Slide title</a:t>
            </a:r>
            <a:endParaRPr lang="en-GB" dirty="0"/>
          </a:p>
        </p:txBody>
      </p:sp>
      <p:sp>
        <p:nvSpPr>
          <p:cNvPr id="13" name="Picture Placeholder 12">
            <a:extLst>
              <a:ext uri="{FF2B5EF4-FFF2-40B4-BE49-F238E27FC236}">
                <a16:creationId xmlns:a16="http://schemas.microsoft.com/office/drawing/2014/main" id="{387A26F8-5531-0AF9-B9CE-3BD7913D31D8}"/>
              </a:ext>
            </a:extLst>
          </p:cNvPr>
          <p:cNvSpPr>
            <a:spLocks noGrp="1" noChangeAspect="1"/>
          </p:cNvSpPr>
          <p:nvPr>
            <p:ph type="pic" sz="quarter" idx="18" hasCustomPrompt="1"/>
          </p:nvPr>
        </p:nvSpPr>
        <p:spPr>
          <a:xfrm>
            <a:off x="550863" y="1207533"/>
            <a:ext cx="3457574" cy="1944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35" name="Rectangle 34">
            <a:extLst>
              <a:ext uri="{FF2B5EF4-FFF2-40B4-BE49-F238E27FC236}">
                <a16:creationId xmlns:a16="http://schemas.microsoft.com/office/drawing/2014/main" id="{A2E01608-E972-A9B4-1349-148712EDB678}"/>
              </a:ext>
            </a:extLst>
          </p:cNvPr>
          <p:cNvSpPr/>
          <p:nvPr userDrawn="1"/>
        </p:nvSpPr>
        <p:spPr>
          <a:xfrm>
            <a:off x="8180723" y="3160025"/>
            <a:ext cx="3457575" cy="2283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Content Placeholder 25">
            <a:extLst>
              <a:ext uri="{FF2B5EF4-FFF2-40B4-BE49-F238E27FC236}">
                <a16:creationId xmlns:a16="http://schemas.microsoft.com/office/drawing/2014/main" id="{D049E734-9F55-59EC-0797-2648FC824CAD}"/>
              </a:ext>
            </a:extLst>
          </p:cNvPr>
          <p:cNvSpPr>
            <a:spLocks noGrp="1"/>
          </p:cNvSpPr>
          <p:nvPr>
            <p:ph sz="quarter" idx="19" hasCustomPrompt="1"/>
          </p:nvPr>
        </p:nvSpPr>
        <p:spPr>
          <a:xfrm>
            <a:off x="8180723" y="3772332"/>
            <a:ext cx="3457575"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37" name="Text Placeholder 11">
            <a:extLst>
              <a:ext uri="{FF2B5EF4-FFF2-40B4-BE49-F238E27FC236}">
                <a16:creationId xmlns:a16="http://schemas.microsoft.com/office/drawing/2014/main" id="{9473D919-299A-ED78-D514-664684062F40}"/>
              </a:ext>
            </a:extLst>
          </p:cNvPr>
          <p:cNvSpPr>
            <a:spLocks noGrp="1"/>
          </p:cNvSpPr>
          <p:nvPr>
            <p:ph type="body" sz="quarter" idx="20" hasCustomPrompt="1"/>
          </p:nvPr>
        </p:nvSpPr>
        <p:spPr>
          <a:xfrm>
            <a:off x="8180723" y="3160025"/>
            <a:ext cx="3446942" cy="603815"/>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38" name="Picture Placeholder 12">
            <a:extLst>
              <a:ext uri="{FF2B5EF4-FFF2-40B4-BE49-F238E27FC236}">
                <a16:creationId xmlns:a16="http://schemas.microsoft.com/office/drawing/2014/main" id="{349BE911-DE0F-757D-2419-D9BD556BA68B}"/>
              </a:ext>
            </a:extLst>
          </p:cNvPr>
          <p:cNvSpPr>
            <a:spLocks noGrp="1" noChangeAspect="1"/>
          </p:cNvSpPr>
          <p:nvPr>
            <p:ph type="pic" sz="quarter" idx="21" hasCustomPrompt="1"/>
          </p:nvPr>
        </p:nvSpPr>
        <p:spPr>
          <a:xfrm>
            <a:off x="8180723" y="1207533"/>
            <a:ext cx="3457574" cy="1944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39" name="Rectangle 38">
            <a:extLst>
              <a:ext uri="{FF2B5EF4-FFF2-40B4-BE49-F238E27FC236}">
                <a16:creationId xmlns:a16="http://schemas.microsoft.com/office/drawing/2014/main" id="{B0FF2829-F639-BFB3-0CBC-45F60ABA5FB3}"/>
              </a:ext>
            </a:extLst>
          </p:cNvPr>
          <p:cNvSpPr/>
          <p:nvPr userDrawn="1"/>
        </p:nvSpPr>
        <p:spPr>
          <a:xfrm>
            <a:off x="4367214" y="3160025"/>
            <a:ext cx="3457575" cy="2283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Content Placeholder 25">
            <a:extLst>
              <a:ext uri="{FF2B5EF4-FFF2-40B4-BE49-F238E27FC236}">
                <a16:creationId xmlns:a16="http://schemas.microsoft.com/office/drawing/2014/main" id="{821B8C2E-F488-7BC6-528C-28CD7706D935}"/>
              </a:ext>
            </a:extLst>
          </p:cNvPr>
          <p:cNvSpPr>
            <a:spLocks noGrp="1"/>
          </p:cNvSpPr>
          <p:nvPr>
            <p:ph sz="quarter" idx="22" hasCustomPrompt="1"/>
          </p:nvPr>
        </p:nvSpPr>
        <p:spPr>
          <a:xfrm>
            <a:off x="4367214" y="3772332"/>
            <a:ext cx="3457575"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41" name="Text Placeholder 11">
            <a:extLst>
              <a:ext uri="{FF2B5EF4-FFF2-40B4-BE49-F238E27FC236}">
                <a16:creationId xmlns:a16="http://schemas.microsoft.com/office/drawing/2014/main" id="{BCE667F0-09EE-A298-7A37-03802848DC06}"/>
              </a:ext>
            </a:extLst>
          </p:cNvPr>
          <p:cNvSpPr>
            <a:spLocks noGrp="1"/>
          </p:cNvSpPr>
          <p:nvPr>
            <p:ph type="body" sz="quarter" idx="23" hasCustomPrompt="1"/>
          </p:nvPr>
        </p:nvSpPr>
        <p:spPr>
          <a:xfrm>
            <a:off x="4367214" y="3160025"/>
            <a:ext cx="3446942" cy="603815"/>
          </a:xfrm>
        </p:spPr>
        <p:txBody>
          <a:bodyPr lIns="288000" tIns="288000" rIns="288000"/>
          <a:lstStyle>
            <a:lvl1pPr marL="0" indent="0">
              <a:buNone/>
              <a:defRPr sz="2400">
                <a:solidFill>
                  <a:srgbClr val="FCD757"/>
                </a:solidFill>
              </a:defRPr>
            </a:lvl1pPr>
          </a:lstStyle>
          <a:p>
            <a:pPr lvl="0"/>
            <a:r>
              <a:rPr lang="en-US" dirty="0"/>
              <a:t>Header</a:t>
            </a:r>
            <a:endParaRPr lang="en-GB" dirty="0"/>
          </a:p>
        </p:txBody>
      </p:sp>
      <p:sp>
        <p:nvSpPr>
          <p:cNvPr id="42" name="Picture Placeholder 12">
            <a:extLst>
              <a:ext uri="{FF2B5EF4-FFF2-40B4-BE49-F238E27FC236}">
                <a16:creationId xmlns:a16="http://schemas.microsoft.com/office/drawing/2014/main" id="{7F86C055-BFCE-2AC3-64DB-797F6B40EB50}"/>
              </a:ext>
            </a:extLst>
          </p:cNvPr>
          <p:cNvSpPr>
            <a:spLocks noGrp="1" noChangeAspect="1"/>
          </p:cNvSpPr>
          <p:nvPr>
            <p:ph type="pic" sz="quarter" idx="24" hasCustomPrompt="1"/>
          </p:nvPr>
        </p:nvSpPr>
        <p:spPr>
          <a:xfrm>
            <a:off x="4367214" y="1207533"/>
            <a:ext cx="3457574" cy="1944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Tree>
    <p:extLst>
      <p:ext uri="{BB962C8B-B14F-4D97-AF65-F5344CB8AC3E}">
        <p14:creationId xmlns:p14="http://schemas.microsoft.com/office/powerpoint/2010/main" val="3565499145"/>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guide id="6" orient="horz" pos="1026">
          <p15:clr>
            <a:srgbClr val="FBAE40"/>
          </p15:clr>
        </p15:guide>
        <p15:guide id="7" pos="2525">
          <p15:clr>
            <a:srgbClr val="FBAE40"/>
          </p15:clr>
        </p15:guide>
        <p15:guide id="9" pos="49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with im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50863" y="5452105"/>
            <a:ext cx="11088687"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8" name="Content Placeholder 25">
            <a:extLst>
              <a:ext uri="{FF2B5EF4-FFF2-40B4-BE49-F238E27FC236}">
                <a16:creationId xmlns:a16="http://schemas.microsoft.com/office/drawing/2014/main" id="{308176DC-1ABD-38AC-5FB1-436739CABAE0}"/>
              </a:ext>
            </a:extLst>
          </p:cNvPr>
          <p:cNvSpPr>
            <a:spLocks noGrp="1"/>
          </p:cNvSpPr>
          <p:nvPr>
            <p:ph sz="quarter" idx="12" hasCustomPrompt="1"/>
          </p:nvPr>
        </p:nvSpPr>
        <p:spPr>
          <a:xfrm>
            <a:off x="550863" y="3642997"/>
            <a:ext cx="3457575" cy="1813551"/>
          </a:xfrm>
          <a:noFill/>
        </p:spPr>
        <p:txBody>
          <a:bodyPr lIns="0" tIns="144000" rIns="0" bIns="144000"/>
          <a:lstStyle>
            <a:lvl1pPr marL="0" indent="0" algn="l">
              <a:lnSpc>
                <a:spcPct val="100000"/>
              </a:lnSpc>
              <a:buNone/>
              <a:defRPr lang="en-GB" sz="2000" b="0" dirty="0">
                <a:solidFill>
                  <a:schemeClr val="tx1"/>
                </a:solidFill>
                <a:latin typeface="+mn-lt"/>
              </a:defRPr>
            </a:lvl1pPr>
          </a:lstStyle>
          <a:p>
            <a:pPr lvl="0"/>
            <a:r>
              <a:rPr lang="en-GB" dirty="0"/>
              <a:t>Body</a:t>
            </a:r>
          </a:p>
        </p:txBody>
      </p:sp>
      <p:sp>
        <p:nvSpPr>
          <p:cNvPr id="12" name="Text Placeholder 11">
            <a:extLst>
              <a:ext uri="{FF2B5EF4-FFF2-40B4-BE49-F238E27FC236}">
                <a16:creationId xmlns:a16="http://schemas.microsoft.com/office/drawing/2014/main" id="{DAD48906-741C-3785-B960-4FEEAFC0928D}"/>
              </a:ext>
            </a:extLst>
          </p:cNvPr>
          <p:cNvSpPr>
            <a:spLocks noGrp="1"/>
          </p:cNvSpPr>
          <p:nvPr>
            <p:ph type="body" sz="quarter" idx="17" hasCustomPrompt="1"/>
          </p:nvPr>
        </p:nvSpPr>
        <p:spPr>
          <a:xfrm>
            <a:off x="550863" y="3155417"/>
            <a:ext cx="3446942" cy="479089"/>
          </a:xfrm>
        </p:spPr>
        <p:txBody>
          <a:bodyPr lIns="0" tIns="144000" rIns="0"/>
          <a:lstStyle>
            <a:lvl1pPr marL="0" indent="0">
              <a:buNone/>
              <a:defRPr sz="2400">
                <a:solidFill>
                  <a:schemeClr val="tx2"/>
                </a:solidFill>
              </a:defRPr>
            </a:lvl1pPr>
          </a:lstStyle>
          <a:p>
            <a:pPr lvl="0"/>
            <a:r>
              <a:rPr lang="en-US" dirty="0"/>
              <a:t>Header</a:t>
            </a:r>
            <a:endParaRPr lang="en-GB" dirty="0"/>
          </a:p>
        </p:txBody>
      </p:sp>
      <p:sp>
        <p:nvSpPr>
          <p:cNvPr id="26" name="Title 1">
            <a:extLst>
              <a:ext uri="{FF2B5EF4-FFF2-40B4-BE49-F238E27FC236}">
                <a16:creationId xmlns:a16="http://schemas.microsoft.com/office/drawing/2014/main" id="{88B0CC1B-AD4D-7267-0446-46F2E27AC000}"/>
              </a:ext>
            </a:extLst>
          </p:cNvPr>
          <p:cNvSpPr>
            <a:spLocks noGrp="1"/>
          </p:cNvSpPr>
          <p:nvPr>
            <p:ph type="title" hasCustomPrompt="1"/>
          </p:nvPr>
        </p:nvSpPr>
        <p:spPr>
          <a:xfrm>
            <a:off x="550863" y="550244"/>
            <a:ext cx="11088687" cy="644004"/>
          </a:xfrm>
        </p:spPr>
        <p:txBody>
          <a:bodyPr bIns="144000"/>
          <a:lstStyle>
            <a:lvl1pPr algn="ctr">
              <a:defRPr sz="3600"/>
            </a:lvl1pPr>
          </a:lstStyle>
          <a:p>
            <a:r>
              <a:rPr lang="en-US" dirty="0"/>
              <a:t>Slide title</a:t>
            </a:r>
            <a:endParaRPr lang="en-GB" dirty="0"/>
          </a:p>
        </p:txBody>
      </p:sp>
      <p:sp>
        <p:nvSpPr>
          <p:cNvPr id="13" name="Picture Placeholder 12">
            <a:extLst>
              <a:ext uri="{FF2B5EF4-FFF2-40B4-BE49-F238E27FC236}">
                <a16:creationId xmlns:a16="http://schemas.microsoft.com/office/drawing/2014/main" id="{387A26F8-5531-0AF9-B9CE-3BD7913D31D8}"/>
              </a:ext>
            </a:extLst>
          </p:cNvPr>
          <p:cNvSpPr>
            <a:spLocks noGrp="1" noChangeAspect="1"/>
          </p:cNvSpPr>
          <p:nvPr>
            <p:ph type="pic" sz="quarter" idx="18" hasCustomPrompt="1"/>
          </p:nvPr>
        </p:nvSpPr>
        <p:spPr>
          <a:xfrm>
            <a:off x="550863" y="1202925"/>
            <a:ext cx="3457574" cy="1944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38" name="Picture Placeholder 12">
            <a:extLst>
              <a:ext uri="{FF2B5EF4-FFF2-40B4-BE49-F238E27FC236}">
                <a16:creationId xmlns:a16="http://schemas.microsoft.com/office/drawing/2014/main" id="{349BE911-DE0F-757D-2419-D9BD556BA68B}"/>
              </a:ext>
            </a:extLst>
          </p:cNvPr>
          <p:cNvSpPr>
            <a:spLocks noGrp="1" noChangeAspect="1"/>
          </p:cNvSpPr>
          <p:nvPr>
            <p:ph type="pic" sz="quarter" idx="21" hasCustomPrompt="1"/>
          </p:nvPr>
        </p:nvSpPr>
        <p:spPr>
          <a:xfrm>
            <a:off x="8180723" y="1202925"/>
            <a:ext cx="3457574" cy="1944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42" name="Picture Placeholder 12">
            <a:extLst>
              <a:ext uri="{FF2B5EF4-FFF2-40B4-BE49-F238E27FC236}">
                <a16:creationId xmlns:a16="http://schemas.microsoft.com/office/drawing/2014/main" id="{7F86C055-BFCE-2AC3-64DB-797F6B40EB50}"/>
              </a:ext>
            </a:extLst>
          </p:cNvPr>
          <p:cNvSpPr>
            <a:spLocks noGrp="1" noChangeAspect="1"/>
          </p:cNvSpPr>
          <p:nvPr>
            <p:ph type="pic" sz="quarter" idx="24" hasCustomPrompt="1"/>
          </p:nvPr>
        </p:nvSpPr>
        <p:spPr>
          <a:xfrm>
            <a:off x="4367214" y="1202925"/>
            <a:ext cx="3457574" cy="1944000"/>
          </a:xfrm>
          <a:solidFill>
            <a:schemeClr val="bg1">
              <a:lumMod val="95000"/>
            </a:schemeClr>
          </a:solidFill>
        </p:spPr>
        <p:txBody>
          <a:bodyPr>
            <a:noAutofit/>
          </a:bodyPr>
          <a:lstStyle>
            <a:lvl1pPr marL="0" indent="0">
              <a:buNone/>
              <a:defRPr sz="2400">
                <a:latin typeface="+mn-lt"/>
              </a:defRPr>
            </a:lvl1pPr>
          </a:lstStyle>
          <a:p>
            <a:r>
              <a:rPr lang="en-GB" dirty="0"/>
              <a:t>Picture</a:t>
            </a:r>
          </a:p>
        </p:txBody>
      </p:sp>
      <p:sp>
        <p:nvSpPr>
          <p:cNvPr id="2" name="Content Placeholder 25">
            <a:extLst>
              <a:ext uri="{FF2B5EF4-FFF2-40B4-BE49-F238E27FC236}">
                <a16:creationId xmlns:a16="http://schemas.microsoft.com/office/drawing/2014/main" id="{1AC0A254-80A6-78E1-30EF-1B440B89C7D3}"/>
              </a:ext>
            </a:extLst>
          </p:cNvPr>
          <p:cNvSpPr>
            <a:spLocks noGrp="1"/>
          </p:cNvSpPr>
          <p:nvPr>
            <p:ph sz="quarter" idx="25" hasCustomPrompt="1"/>
          </p:nvPr>
        </p:nvSpPr>
        <p:spPr>
          <a:xfrm>
            <a:off x="4372529" y="3642997"/>
            <a:ext cx="3457575" cy="1802127"/>
          </a:xfrm>
          <a:noFill/>
        </p:spPr>
        <p:txBody>
          <a:bodyPr lIns="0" tIns="144000" rIns="0" bIns="144000"/>
          <a:lstStyle>
            <a:lvl1pPr marL="0" indent="0" algn="l">
              <a:lnSpc>
                <a:spcPct val="100000"/>
              </a:lnSpc>
              <a:buNone/>
              <a:defRPr lang="en-GB" sz="2000" b="0" dirty="0">
                <a:solidFill>
                  <a:schemeClr val="tx1"/>
                </a:solidFill>
                <a:latin typeface="+mn-lt"/>
              </a:defRPr>
            </a:lvl1pPr>
          </a:lstStyle>
          <a:p>
            <a:pPr lvl="0"/>
            <a:r>
              <a:rPr lang="en-GB" dirty="0"/>
              <a:t>Body</a:t>
            </a:r>
          </a:p>
        </p:txBody>
      </p:sp>
      <p:sp>
        <p:nvSpPr>
          <p:cNvPr id="6" name="Text Placeholder 11">
            <a:extLst>
              <a:ext uri="{FF2B5EF4-FFF2-40B4-BE49-F238E27FC236}">
                <a16:creationId xmlns:a16="http://schemas.microsoft.com/office/drawing/2014/main" id="{7ECBF47D-F504-6436-78EB-2043B713DEF8}"/>
              </a:ext>
            </a:extLst>
          </p:cNvPr>
          <p:cNvSpPr>
            <a:spLocks noGrp="1"/>
          </p:cNvSpPr>
          <p:nvPr>
            <p:ph type="body" sz="quarter" idx="26" hasCustomPrompt="1"/>
          </p:nvPr>
        </p:nvSpPr>
        <p:spPr>
          <a:xfrm>
            <a:off x="4372529" y="3155417"/>
            <a:ext cx="3446942" cy="479089"/>
          </a:xfrm>
        </p:spPr>
        <p:txBody>
          <a:bodyPr lIns="0" tIns="144000" rIns="0"/>
          <a:lstStyle>
            <a:lvl1pPr marL="0" indent="0">
              <a:buNone/>
              <a:defRPr sz="2400">
                <a:solidFill>
                  <a:schemeClr val="tx2"/>
                </a:solidFill>
              </a:defRPr>
            </a:lvl1pPr>
          </a:lstStyle>
          <a:p>
            <a:pPr lvl="0"/>
            <a:r>
              <a:rPr lang="en-US" dirty="0"/>
              <a:t>Header</a:t>
            </a:r>
            <a:endParaRPr lang="en-GB" dirty="0"/>
          </a:p>
        </p:txBody>
      </p:sp>
      <p:sp>
        <p:nvSpPr>
          <p:cNvPr id="9" name="Content Placeholder 25">
            <a:extLst>
              <a:ext uri="{FF2B5EF4-FFF2-40B4-BE49-F238E27FC236}">
                <a16:creationId xmlns:a16="http://schemas.microsoft.com/office/drawing/2014/main" id="{31F64AE5-8966-1E0F-72B2-2824AA6418A1}"/>
              </a:ext>
            </a:extLst>
          </p:cNvPr>
          <p:cNvSpPr>
            <a:spLocks noGrp="1"/>
          </p:cNvSpPr>
          <p:nvPr>
            <p:ph sz="quarter" idx="27" hasCustomPrompt="1"/>
          </p:nvPr>
        </p:nvSpPr>
        <p:spPr>
          <a:xfrm>
            <a:off x="8183402" y="3646487"/>
            <a:ext cx="3457575" cy="1802127"/>
          </a:xfrm>
          <a:noFill/>
        </p:spPr>
        <p:txBody>
          <a:bodyPr lIns="0" tIns="144000" rIns="0" bIns="144000"/>
          <a:lstStyle>
            <a:lvl1pPr marL="0" indent="0" algn="l">
              <a:lnSpc>
                <a:spcPct val="100000"/>
              </a:lnSpc>
              <a:buNone/>
              <a:defRPr lang="en-GB" sz="2000" b="0" dirty="0">
                <a:solidFill>
                  <a:schemeClr val="tx1"/>
                </a:solidFill>
                <a:latin typeface="+mn-lt"/>
              </a:defRPr>
            </a:lvl1pPr>
          </a:lstStyle>
          <a:p>
            <a:pPr lvl="0"/>
            <a:r>
              <a:rPr lang="en-GB" dirty="0"/>
              <a:t>Body</a:t>
            </a:r>
          </a:p>
        </p:txBody>
      </p:sp>
      <p:sp>
        <p:nvSpPr>
          <p:cNvPr id="11" name="Text Placeholder 11">
            <a:extLst>
              <a:ext uri="{FF2B5EF4-FFF2-40B4-BE49-F238E27FC236}">
                <a16:creationId xmlns:a16="http://schemas.microsoft.com/office/drawing/2014/main" id="{418B64C8-0551-41B8-8778-DEF46B80699B}"/>
              </a:ext>
            </a:extLst>
          </p:cNvPr>
          <p:cNvSpPr>
            <a:spLocks noGrp="1"/>
          </p:cNvSpPr>
          <p:nvPr>
            <p:ph type="body" sz="quarter" idx="28" hasCustomPrompt="1"/>
          </p:nvPr>
        </p:nvSpPr>
        <p:spPr>
          <a:xfrm>
            <a:off x="8183402" y="3158907"/>
            <a:ext cx="3446942" cy="479089"/>
          </a:xfrm>
        </p:spPr>
        <p:txBody>
          <a:bodyPr lIns="0" tIns="144000" rIns="0"/>
          <a:lstStyle>
            <a:lvl1pPr marL="0" indent="0">
              <a:buNone/>
              <a:defRPr sz="2400">
                <a:solidFill>
                  <a:schemeClr val="tx2"/>
                </a:solidFill>
              </a:defRPr>
            </a:lvl1pPr>
          </a:lstStyle>
          <a:p>
            <a:pPr lvl="0"/>
            <a:r>
              <a:rPr lang="en-US" dirty="0"/>
              <a:t>Header</a:t>
            </a:r>
            <a:endParaRPr lang="en-GB" dirty="0"/>
          </a:p>
        </p:txBody>
      </p:sp>
    </p:spTree>
    <p:extLst>
      <p:ext uri="{BB962C8B-B14F-4D97-AF65-F5344CB8AC3E}">
        <p14:creationId xmlns:p14="http://schemas.microsoft.com/office/powerpoint/2010/main" val="3643113521"/>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guide id="7" pos="2525">
          <p15:clr>
            <a:srgbClr val="FBAE40"/>
          </p15:clr>
        </p15:guide>
        <p15:guide id="9" pos="49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line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08961BB-92CE-F112-3CF5-1945F6308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058" y="5948725"/>
            <a:ext cx="2355882" cy="360000"/>
          </a:xfrm>
          <a:prstGeom prst="rect">
            <a:avLst/>
          </a:prstGeom>
        </p:spPr>
      </p:pic>
      <p:sp>
        <p:nvSpPr>
          <p:cNvPr id="9" name="Text Placeholder 8">
            <a:extLst>
              <a:ext uri="{FF2B5EF4-FFF2-40B4-BE49-F238E27FC236}">
                <a16:creationId xmlns:a16="http://schemas.microsoft.com/office/drawing/2014/main" id="{B12380B1-3E02-848D-EDD5-C90F868E7ACD}"/>
              </a:ext>
            </a:extLst>
          </p:cNvPr>
          <p:cNvSpPr>
            <a:spLocks noGrp="1"/>
          </p:cNvSpPr>
          <p:nvPr>
            <p:ph type="body" sz="quarter" idx="10" hasCustomPrompt="1"/>
          </p:nvPr>
        </p:nvSpPr>
        <p:spPr>
          <a:xfrm>
            <a:off x="2927430" y="2350689"/>
            <a:ext cx="6337137" cy="1582311"/>
          </a:xfrm>
        </p:spPr>
        <p:txBody>
          <a:bodyPr bIns="360000"/>
          <a:lstStyle>
            <a:lvl1pPr marL="0" indent="0" algn="ctr">
              <a:buNone/>
              <a:defRPr sz="4400"/>
            </a:lvl1pPr>
          </a:lstStyle>
          <a:p>
            <a:pPr lvl="0"/>
            <a:r>
              <a:rPr lang="en-GB" dirty="0"/>
              <a:t>Conference Title</a:t>
            </a:r>
            <a:br>
              <a:rPr lang="en-GB" dirty="0"/>
            </a:br>
            <a:r>
              <a:rPr lang="en-GB" dirty="0"/>
              <a:t>Two Lines</a:t>
            </a:r>
          </a:p>
        </p:txBody>
      </p:sp>
      <p:sp>
        <p:nvSpPr>
          <p:cNvPr id="10" name="Text Placeholder 29">
            <a:extLst>
              <a:ext uri="{FF2B5EF4-FFF2-40B4-BE49-F238E27FC236}">
                <a16:creationId xmlns:a16="http://schemas.microsoft.com/office/drawing/2014/main" id="{82048F7D-AA2A-28F6-C26B-885C02D1B0EA}"/>
              </a:ext>
            </a:extLst>
          </p:cNvPr>
          <p:cNvSpPr>
            <a:spLocks noGrp="1"/>
          </p:cNvSpPr>
          <p:nvPr>
            <p:ph type="body" sz="quarter" idx="12" hasCustomPrompt="1"/>
          </p:nvPr>
        </p:nvSpPr>
        <p:spPr>
          <a:xfrm>
            <a:off x="2927430" y="3933000"/>
            <a:ext cx="6337138" cy="332399"/>
          </a:xfrm>
        </p:spPr>
        <p:txBody>
          <a:bodyPr bIns="0"/>
          <a:lstStyle>
            <a:lvl1pPr marL="0" indent="0" algn="ctr">
              <a:buNone/>
              <a:defRPr sz="2400" b="0">
                <a:solidFill>
                  <a:srgbClr val="FCD757"/>
                </a:solidFill>
                <a:latin typeface="+mn-lt"/>
              </a:defRPr>
            </a:lvl1pPr>
          </a:lstStyle>
          <a:p>
            <a:pPr lvl="0"/>
            <a:r>
              <a:rPr lang="en-US" dirty="0"/>
              <a:t>Author, Date</a:t>
            </a:r>
            <a:endParaRPr lang="en-GB" dirty="0"/>
          </a:p>
        </p:txBody>
      </p:sp>
    </p:spTree>
    <p:extLst>
      <p:ext uri="{BB962C8B-B14F-4D97-AF65-F5344CB8AC3E}">
        <p14:creationId xmlns:p14="http://schemas.microsoft.com/office/powerpoint/2010/main" val="643707641"/>
      </p:ext>
    </p:extLst>
  </p:cSld>
  <p:clrMapOvr>
    <a:masterClrMapping/>
  </p:clrMapOvr>
  <p:extLst>
    <p:ext uri="{DCECCB84-F9BA-43D5-87BE-67443E8EF086}">
      <p15:sldGuideLst xmlns:p15="http://schemas.microsoft.com/office/powerpoint/2012/main">
        <p15:guide id="1" pos="1844">
          <p15:clr>
            <a:srgbClr val="FBAE40"/>
          </p15:clr>
        </p15:guide>
        <p15:guide id="2" pos="58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526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460000" y="1208108"/>
            <a:ext cx="7272000" cy="698646"/>
          </a:xfrm>
        </p:spPr>
        <p:txBody>
          <a:bodyPr bIns="144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11" name="Rectangle 10">
            <a:extLst>
              <a:ext uri="{FF2B5EF4-FFF2-40B4-BE49-F238E27FC236}">
                <a16:creationId xmlns:a16="http://schemas.microsoft.com/office/drawing/2014/main" id="{CC4661F2-8FDE-A2B5-12EE-42F6F8F871D3}"/>
              </a:ext>
            </a:extLst>
          </p:cNvPr>
          <p:cNvSpPr>
            <a:spLocks noChangeAspect="1"/>
          </p:cNvSpPr>
          <p:nvPr userDrawn="1"/>
        </p:nvSpPr>
        <p:spPr>
          <a:xfrm>
            <a:off x="561497" y="2069723"/>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7">
            <a:extLst>
              <a:ext uri="{FF2B5EF4-FFF2-40B4-BE49-F238E27FC236}">
                <a16:creationId xmlns:a16="http://schemas.microsoft.com/office/drawing/2014/main" id="{A51A458B-F6E8-9B5F-ADE9-13D846D62F72}"/>
              </a:ext>
            </a:extLst>
          </p:cNvPr>
          <p:cNvSpPr>
            <a:spLocks noGrp="1" noChangeAspect="1"/>
          </p:cNvSpPr>
          <p:nvPr>
            <p:ph type="pic" sz="quarter" idx="33" hasCustomPrompt="1"/>
          </p:nvPr>
        </p:nvSpPr>
        <p:spPr>
          <a:xfrm>
            <a:off x="741497" y="2249723"/>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17" name="Text Placeholder 7">
            <a:extLst>
              <a:ext uri="{FF2B5EF4-FFF2-40B4-BE49-F238E27FC236}">
                <a16:creationId xmlns:a16="http://schemas.microsoft.com/office/drawing/2014/main" id="{6A4886C1-9F7C-DB33-5073-F90A4A8B889C}"/>
              </a:ext>
            </a:extLst>
          </p:cNvPr>
          <p:cNvSpPr>
            <a:spLocks noGrp="1"/>
          </p:cNvSpPr>
          <p:nvPr>
            <p:ph type="body" sz="quarter" idx="34" hasCustomPrompt="1"/>
          </p:nvPr>
        </p:nvSpPr>
        <p:spPr>
          <a:xfrm>
            <a:off x="1821498" y="2425057"/>
            <a:ext cx="3987166" cy="369332"/>
          </a:xfrm>
        </p:spPr>
        <p:txBody>
          <a:bodyPr bIns="0"/>
          <a:lstStyle>
            <a:lvl1pPr marL="0" indent="0" algn="l">
              <a:lnSpc>
                <a:spcPct val="100000"/>
              </a:lnSpc>
              <a:buNone/>
              <a:defRPr sz="2400" b="1">
                <a:latin typeface="+mn-lt"/>
              </a:defRPr>
            </a:lvl1pPr>
            <a:lvl5pPr>
              <a:defRPr/>
            </a:lvl5pPr>
          </a:lstStyle>
          <a:p>
            <a:pPr lvl="0"/>
            <a:r>
              <a:rPr lang="en-US" dirty="0"/>
              <a:t>Lorem ipsum dolor sit </a:t>
            </a:r>
            <a:r>
              <a:rPr lang="en-US" dirty="0" err="1"/>
              <a:t>amet</a:t>
            </a:r>
            <a:r>
              <a:rPr lang="en-US" dirty="0"/>
              <a:t>.</a:t>
            </a:r>
            <a:endParaRPr lang="en-GB" dirty="0"/>
          </a:p>
        </p:txBody>
      </p:sp>
      <p:sp>
        <p:nvSpPr>
          <p:cNvPr id="18" name="Rectangle 17">
            <a:extLst>
              <a:ext uri="{FF2B5EF4-FFF2-40B4-BE49-F238E27FC236}">
                <a16:creationId xmlns:a16="http://schemas.microsoft.com/office/drawing/2014/main" id="{8134446F-2842-4F2A-3777-2F6C857FBFE3}"/>
              </a:ext>
            </a:extLst>
          </p:cNvPr>
          <p:cNvSpPr>
            <a:spLocks noChangeAspect="1"/>
          </p:cNvSpPr>
          <p:nvPr userDrawn="1"/>
        </p:nvSpPr>
        <p:spPr>
          <a:xfrm>
            <a:off x="561497" y="3435673"/>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17">
            <a:extLst>
              <a:ext uri="{FF2B5EF4-FFF2-40B4-BE49-F238E27FC236}">
                <a16:creationId xmlns:a16="http://schemas.microsoft.com/office/drawing/2014/main" id="{41308671-4083-8F40-8152-453BA3110957}"/>
              </a:ext>
            </a:extLst>
          </p:cNvPr>
          <p:cNvSpPr>
            <a:spLocks noGrp="1" noChangeAspect="1"/>
          </p:cNvSpPr>
          <p:nvPr>
            <p:ph type="pic" sz="quarter" idx="35" hasCustomPrompt="1"/>
          </p:nvPr>
        </p:nvSpPr>
        <p:spPr>
          <a:xfrm>
            <a:off x="741497" y="3615673"/>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20" name="Text Placeholder 7">
            <a:extLst>
              <a:ext uri="{FF2B5EF4-FFF2-40B4-BE49-F238E27FC236}">
                <a16:creationId xmlns:a16="http://schemas.microsoft.com/office/drawing/2014/main" id="{EA209091-9FD2-288C-B6AE-329EFC7C1116}"/>
              </a:ext>
            </a:extLst>
          </p:cNvPr>
          <p:cNvSpPr>
            <a:spLocks noGrp="1"/>
          </p:cNvSpPr>
          <p:nvPr>
            <p:ph type="body" sz="quarter" idx="36" hasCustomPrompt="1"/>
          </p:nvPr>
        </p:nvSpPr>
        <p:spPr>
          <a:xfrm>
            <a:off x="1821498" y="3791007"/>
            <a:ext cx="3987166" cy="369332"/>
          </a:xfrm>
        </p:spPr>
        <p:txBody>
          <a:bodyPr bIns="0"/>
          <a:lstStyle>
            <a:lvl1pPr marL="0" indent="0" algn="l">
              <a:lnSpc>
                <a:spcPct val="100000"/>
              </a:lnSpc>
              <a:buNone/>
              <a:defRPr sz="2400" b="1">
                <a:latin typeface="+mn-lt"/>
              </a:defRPr>
            </a:lvl1pPr>
            <a:lvl5pPr>
              <a:defRPr/>
            </a:lvl5pPr>
          </a:lstStyle>
          <a:p>
            <a:pPr lvl="0"/>
            <a:r>
              <a:rPr lang="en-US" dirty="0"/>
              <a:t>Lorem ipsum dolor sit </a:t>
            </a:r>
            <a:r>
              <a:rPr lang="en-US" dirty="0" err="1"/>
              <a:t>amet</a:t>
            </a:r>
            <a:r>
              <a:rPr lang="en-US" dirty="0"/>
              <a:t>.</a:t>
            </a:r>
            <a:endParaRPr lang="en-GB" dirty="0"/>
          </a:p>
        </p:txBody>
      </p:sp>
      <p:sp>
        <p:nvSpPr>
          <p:cNvPr id="21" name="Rectangle 20">
            <a:extLst>
              <a:ext uri="{FF2B5EF4-FFF2-40B4-BE49-F238E27FC236}">
                <a16:creationId xmlns:a16="http://schemas.microsoft.com/office/drawing/2014/main" id="{08DA9C87-C072-7522-A01E-ABDCA799E790}"/>
              </a:ext>
            </a:extLst>
          </p:cNvPr>
          <p:cNvSpPr>
            <a:spLocks noChangeAspect="1"/>
          </p:cNvSpPr>
          <p:nvPr userDrawn="1"/>
        </p:nvSpPr>
        <p:spPr>
          <a:xfrm>
            <a:off x="561497" y="4801624"/>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17">
            <a:extLst>
              <a:ext uri="{FF2B5EF4-FFF2-40B4-BE49-F238E27FC236}">
                <a16:creationId xmlns:a16="http://schemas.microsoft.com/office/drawing/2014/main" id="{99B40B0B-05E8-4ECB-75D2-40CF03CD41D3}"/>
              </a:ext>
            </a:extLst>
          </p:cNvPr>
          <p:cNvSpPr>
            <a:spLocks noGrp="1" noChangeAspect="1"/>
          </p:cNvSpPr>
          <p:nvPr>
            <p:ph type="pic" sz="quarter" idx="37" hasCustomPrompt="1"/>
          </p:nvPr>
        </p:nvSpPr>
        <p:spPr>
          <a:xfrm>
            <a:off x="741497" y="4981624"/>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23" name="Text Placeholder 7">
            <a:extLst>
              <a:ext uri="{FF2B5EF4-FFF2-40B4-BE49-F238E27FC236}">
                <a16:creationId xmlns:a16="http://schemas.microsoft.com/office/drawing/2014/main" id="{22B2B4D5-45F7-B91A-08FC-20A4CF4E1547}"/>
              </a:ext>
            </a:extLst>
          </p:cNvPr>
          <p:cNvSpPr>
            <a:spLocks noGrp="1"/>
          </p:cNvSpPr>
          <p:nvPr>
            <p:ph type="body" sz="quarter" idx="38" hasCustomPrompt="1"/>
          </p:nvPr>
        </p:nvSpPr>
        <p:spPr>
          <a:xfrm>
            <a:off x="1821498" y="5156958"/>
            <a:ext cx="3987166" cy="369332"/>
          </a:xfrm>
        </p:spPr>
        <p:txBody>
          <a:bodyPr bIns="0"/>
          <a:lstStyle>
            <a:lvl1pPr marL="0" indent="0" algn="l">
              <a:lnSpc>
                <a:spcPct val="100000"/>
              </a:lnSpc>
              <a:buNone/>
              <a:defRPr sz="2400" b="1">
                <a:latin typeface="+mn-lt"/>
              </a:defRPr>
            </a:lvl1pPr>
            <a:lvl5pPr>
              <a:defRPr/>
            </a:lvl5pPr>
          </a:lstStyle>
          <a:p>
            <a:pPr lvl="0"/>
            <a:r>
              <a:rPr lang="en-US" dirty="0"/>
              <a:t>Lorem ipsum dolor sit </a:t>
            </a:r>
            <a:r>
              <a:rPr lang="en-US" dirty="0" err="1"/>
              <a:t>amet</a:t>
            </a:r>
            <a:r>
              <a:rPr lang="en-US" dirty="0"/>
              <a:t>.</a:t>
            </a:r>
            <a:endParaRPr lang="en-GB" dirty="0"/>
          </a:p>
        </p:txBody>
      </p:sp>
      <p:sp>
        <p:nvSpPr>
          <p:cNvPr id="33" name="Rectangle 32">
            <a:extLst>
              <a:ext uri="{FF2B5EF4-FFF2-40B4-BE49-F238E27FC236}">
                <a16:creationId xmlns:a16="http://schemas.microsoft.com/office/drawing/2014/main" id="{E5C75C37-3E03-EC74-8827-EAFF76C03EB4}"/>
              </a:ext>
            </a:extLst>
          </p:cNvPr>
          <p:cNvSpPr>
            <a:spLocks noChangeAspect="1"/>
          </p:cNvSpPr>
          <p:nvPr userDrawn="1"/>
        </p:nvSpPr>
        <p:spPr>
          <a:xfrm>
            <a:off x="6383338" y="2065024"/>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icture Placeholder 17">
            <a:extLst>
              <a:ext uri="{FF2B5EF4-FFF2-40B4-BE49-F238E27FC236}">
                <a16:creationId xmlns:a16="http://schemas.microsoft.com/office/drawing/2014/main" id="{800E5963-0C06-EE15-CFDD-3436567A5729}"/>
              </a:ext>
            </a:extLst>
          </p:cNvPr>
          <p:cNvSpPr>
            <a:spLocks noGrp="1" noChangeAspect="1"/>
          </p:cNvSpPr>
          <p:nvPr>
            <p:ph type="pic" sz="quarter" idx="39" hasCustomPrompt="1"/>
          </p:nvPr>
        </p:nvSpPr>
        <p:spPr>
          <a:xfrm>
            <a:off x="6563338" y="2245024"/>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35" name="Text Placeholder 7">
            <a:extLst>
              <a:ext uri="{FF2B5EF4-FFF2-40B4-BE49-F238E27FC236}">
                <a16:creationId xmlns:a16="http://schemas.microsoft.com/office/drawing/2014/main" id="{F8B97093-1C1E-B336-B8FC-FAE760895ED3}"/>
              </a:ext>
            </a:extLst>
          </p:cNvPr>
          <p:cNvSpPr>
            <a:spLocks noGrp="1"/>
          </p:cNvSpPr>
          <p:nvPr>
            <p:ph type="body" sz="quarter" idx="40" hasCustomPrompt="1"/>
          </p:nvPr>
        </p:nvSpPr>
        <p:spPr>
          <a:xfrm>
            <a:off x="7643339" y="2420358"/>
            <a:ext cx="3987166" cy="369332"/>
          </a:xfrm>
        </p:spPr>
        <p:txBody>
          <a:bodyPr bIns="0"/>
          <a:lstStyle>
            <a:lvl1pPr marL="0" indent="0" algn="l">
              <a:lnSpc>
                <a:spcPct val="100000"/>
              </a:lnSpc>
              <a:buNone/>
              <a:defRPr sz="2400" b="1">
                <a:latin typeface="+mn-lt"/>
              </a:defRPr>
            </a:lvl1pPr>
            <a:lvl5pPr>
              <a:defRPr/>
            </a:lvl5pPr>
          </a:lstStyle>
          <a:p>
            <a:pPr lvl="0"/>
            <a:r>
              <a:rPr lang="en-US" dirty="0"/>
              <a:t>Lorem ipsum dolor sit </a:t>
            </a:r>
            <a:r>
              <a:rPr lang="en-US" dirty="0" err="1"/>
              <a:t>amet</a:t>
            </a:r>
            <a:r>
              <a:rPr lang="en-US" dirty="0"/>
              <a:t>.</a:t>
            </a:r>
            <a:endParaRPr lang="en-GB" dirty="0"/>
          </a:p>
        </p:txBody>
      </p:sp>
      <p:sp>
        <p:nvSpPr>
          <p:cNvPr id="36" name="Rectangle 35">
            <a:extLst>
              <a:ext uri="{FF2B5EF4-FFF2-40B4-BE49-F238E27FC236}">
                <a16:creationId xmlns:a16="http://schemas.microsoft.com/office/drawing/2014/main" id="{BA5ED3B6-A088-1A02-E496-5839C717B4A5}"/>
              </a:ext>
            </a:extLst>
          </p:cNvPr>
          <p:cNvSpPr>
            <a:spLocks noChangeAspect="1"/>
          </p:cNvSpPr>
          <p:nvPr userDrawn="1"/>
        </p:nvSpPr>
        <p:spPr>
          <a:xfrm>
            <a:off x="6383338" y="3430974"/>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17">
            <a:extLst>
              <a:ext uri="{FF2B5EF4-FFF2-40B4-BE49-F238E27FC236}">
                <a16:creationId xmlns:a16="http://schemas.microsoft.com/office/drawing/2014/main" id="{17500BB0-BB7F-2C71-3ACA-D1BBCD0B262F}"/>
              </a:ext>
            </a:extLst>
          </p:cNvPr>
          <p:cNvSpPr>
            <a:spLocks noGrp="1" noChangeAspect="1"/>
          </p:cNvSpPr>
          <p:nvPr>
            <p:ph type="pic" sz="quarter" idx="41" hasCustomPrompt="1"/>
          </p:nvPr>
        </p:nvSpPr>
        <p:spPr>
          <a:xfrm>
            <a:off x="6563338" y="3610974"/>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38" name="Text Placeholder 7">
            <a:extLst>
              <a:ext uri="{FF2B5EF4-FFF2-40B4-BE49-F238E27FC236}">
                <a16:creationId xmlns:a16="http://schemas.microsoft.com/office/drawing/2014/main" id="{3FE46368-F2C5-E426-6A25-D456323E750E}"/>
              </a:ext>
            </a:extLst>
          </p:cNvPr>
          <p:cNvSpPr>
            <a:spLocks noGrp="1"/>
          </p:cNvSpPr>
          <p:nvPr>
            <p:ph type="body" sz="quarter" idx="42" hasCustomPrompt="1"/>
          </p:nvPr>
        </p:nvSpPr>
        <p:spPr>
          <a:xfrm>
            <a:off x="7643339" y="3786308"/>
            <a:ext cx="3987166" cy="369332"/>
          </a:xfrm>
        </p:spPr>
        <p:txBody>
          <a:bodyPr bIns="0"/>
          <a:lstStyle>
            <a:lvl1pPr marL="0" indent="0" algn="l">
              <a:lnSpc>
                <a:spcPct val="100000"/>
              </a:lnSpc>
              <a:buNone/>
              <a:defRPr sz="2400" b="1">
                <a:latin typeface="+mn-lt"/>
              </a:defRPr>
            </a:lvl1pPr>
            <a:lvl5pPr>
              <a:defRPr/>
            </a:lvl5pPr>
          </a:lstStyle>
          <a:p>
            <a:pPr lvl="0"/>
            <a:r>
              <a:rPr lang="en-US" dirty="0"/>
              <a:t>Lorem ipsum dolor sit </a:t>
            </a:r>
            <a:r>
              <a:rPr lang="en-US" dirty="0" err="1"/>
              <a:t>amet</a:t>
            </a:r>
            <a:r>
              <a:rPr lang="en-US" dirty="0"/>
              <a:t>.</a:t>
            </a:r>
            <a:endParaRPr lang="en-GB" dirty="0"/>
          </a:p>
        </p:txBody>
      </p:sp>
      <p:sp>
        <p:nvSpPr>
          <p:cNvPr id="39" name="Rectangle 38">
            <a:extLst>
              <a:ext uri="{FF2B5EF4-FFF2-40B4-BE49-F238E27FC236}">
                <a16:creationId xmlns:a16="http://schemas.microsoft.com/office/drawing/2014/main" id="{6A0BE088-0C1B-1563-417F-267E526B2005}"/>
              </a:ext>
            </a:extLst>
          </p:cNvPr>
          <p:cNvSpPr>
            <a:spLocks noChangeAspect="1"/>
          </p:cNvSpPr>
          <p:nvPr userDrawn="1"/>
        </p:nvSpPr>
        <p:spPr>
          <a:xfrm>
            <a:off x="6383338" y="4796925"/>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icture Placeholder 17">
            <a:extLst>
              <a:ext uri="{FF2B5EF4-FFF2-40B4-BE49-F238E27FC236}">
                <a16:creationId xmlns:a16="http://schemas.microsoft.com/office/drawing/2014/main" id="{5B77887C-F73B-EE03-DD3B-E0FE8CB98471}"/>
              </a:ext>
            </a:extLst>
          </p:cNvPr>
          <p:cNvSpPr>
            <a:spLocks noGrp="1" noChangeAspect="1"/>
          </p:cNvSpPr>
          <p:nvPr>
            <p:ph type="pic" sz="quarter" idx="43" hasCustomPrompt="1"/>
          </p:nvPr>
        </p:nvSpPr>
        <p:spPr>
          <a:xfrm>
            <a:off x="6563338" y="4976925"/>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41" name="Text Placeholder 7">
            <a:extLst>
              <a:ext uri="{FF2B5EF4-FFF2-40B4-BE49-F238E27FC236}">
                <a16:creationId xmlns:a16="http://schemas.microsoft.com/office/drawing/2014/main" id="{92E98AF9-AB67-2BAB-4B0F-93403F3806D7}"/>
              </a:ext>
            </a:extLst>
          </p:cNvPr>
          <p:cNvSpPr>
            <a:spLocks noGrp="1"/>
          </p:cNvSpPr>
          <p:nvPr>
            <p:ph type="body" sz="quarter" idx="44" hasCustomPrompt="1"/>
          </p:nvPr>
        </p:nvSpPr>
        <p:spPr>
          <a:xfrm>
            <a:off x="7643339" y="5152259"/>
            <a:ext cx="3987166" cy="369332"/>
          </a:xfrm>
        </p:spPr>
        <p:txBody>
          <a:bodyPr bIns="0"/>
          <a:lstStyle>
            <a:lvl1pPr marL="0" indent="0" algn="l">
              <a:lnSpc>
                <a:spcPct val="100000"/>
              </a:lnSpc>
              <a:buNone/>
              <a:defRPr sz="2400" b="1">
                <a:latin typeface="+mn-lt"/>
              </a:defRPr>
            </a:lvl1pPr>
            <a:lvl5pPr>
              <a:defRPr/>
            </a:lvl5pPr>
          </a:lstStyle>
          <a:p>
            <a:pPr lvl="0"/>
            <a:r>
              <a:rPr lang="en-US" dirty="0"/>
              <a:t>Lorem ipsum dolor sit </a:t>
            </a:r>
            <a:r>
              <a:rPr lang="en-US" dirty="0" err="1"/>
              <a:t>amet</a:t>
            </a:r>
            <a:r>
              <a:rPr lang="en-US" dirty="0"/>
              <a:t>.</a:t>
            </a:r>
            <a:endParaRPr lang="en-GB" dirty="0"/>
          </a:p>
        </p:txBody>
      </p:sp>
    </p:spTree>
    <p:extLst>
      <p:ext uri="{BB962C8B-B14F-4D97-AF65-F5344CB8AC3E}">
        <p14:creationId xmlns:p14="http://schemas.microsoft.com/office/powerpoint/2010/main" val="3499555009"/>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content with 50/50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667000" y="1214855"/>
            <a:ext cx="6867525" cy="844810"/>
          </a:xfrm>
        </p:spPr>
        <p:txBody>
          <a:bodyPr bIns="288000"/>
          <a:lstStyle>
            <a:lvl1pPr marL="0" indent="0" algn="ctr">
              <a:lnSpc>
                <a:spcPct val="100000"/>
              </a:lnSpc>
              <a:buNone/>
              <a:defRPr sz="18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15" name="Content Placeholder 14">
            <a:extLst>
              <a:ext uri="{FF2B5EF4-FFF2-40B4-BE49-F238E27FC236}">
                <a16:creationId xmlns:a16="http://schemas.microsoft.com/office/drawing/2014/main" id="{17C41B5B-59F1-2DB3-75CB-7DE2367C992B}"/>
              </a:ext>
            </a:extLst>
          </p:cNvPr>
          <p:cNvSpPr>
            <a:spLocks noGrp="1"/>
          </p:cNvSpPr>
          <p:nvPr>
            <p:ph sz="quarter" idx="18" hasCustomPrompt="1"/>
          </p:nvPr>
        </p:nvSpPr>
        <p:spPr>
          <a:xfrm>
            <a:off x="550863" y="2081242"/>
            <a:ext cx="5257800" cy="3370864"/>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16" name="Content Placeholder 14">
            <a:extLst>
              <a:ext uri="{FF2B5EF4-FFF2-40B4-BE49-F238E27FC236}">
                <a16:creationId xmlns:a16="http://schemas.microsoft.com/office/drawing/2014/main" id="{5923C09C-D839-F14B-7249-780C9F1A4F6B}"/>
              </a:ext>
            </a:extLst>
          </p:cNvPr>
          <p:cNvSpPr>
            <a:spLocks noGrp="1"/>
          </p:cNvSpPr>
          <p:nvPr>
            <p:ph sz="quarter" idx="19" hasCustomPrompt="1"/>
          </p:nvPr>
        </p:nvSpPr>
        <p:spPr>
          <a:xfrm>
            <a:off x="6383339" y="2081242"/>
            <a:ext cx="5257800" cy="3370864"/>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24" name="Content Placeholder 25">
            <a:extLst>
              <a:ext uri="{FF2B5EF4-FFF2-40B4-BE49-F238E27FC236}">
                <a16:creationId xmlns:a16="http://schemas.microsoft.com/office/drawing/2014/main" id="{414CF02A-46DE-CA85-F437-228E8A2D230F}"/>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216929499"/>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content with full width bloc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292705" y="1193279"/>
            <a:ext cx="7605000" cy="861102"/>
          </a:xfrm>
        </p:spPr>
        <p:txBody>
          <a:bodyPr bIns="288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24" name="Content Placeholder 25">
            <a:extLst>
              <a:ext uri="{FF2B5EF4-FFF2-40B4-BE49-F238E27FC236}">
                <a16:creationId xmlns:a16="http://schemas.microsoft.com/office/drawing/2014/main" id="{414CF02A-46DE-CA85-F437-228E8A2D230F}"/>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2" name="Content Placeholder 14">
            <a:extLst>
              <a:ext uri="{FF2B5EF4-FFF2-40B4-BE49-F238E27FC236}">
                <a16:creationId xmlns:a16="http://schemas.microsoft.com/office/drawing/2014/main" id="{B5428E56-EA21-EFC6-9961-32064EA42288}"/>
              </a:ext>
            </a:extLst>
          </p:cNvPr>
          <p:cNvSpPr>
            <a:spLocks noGrp="1"/>
          </p:cNvSpPr>
          <p:nvPr>
            <p:ph sz="quarter" idx="18" hasCustomPrompt="1"/>
          </p:nvPr>
        </p:nvSpPr>
        <p:spPr>
          <a:xfrm>
            <a:off x="550862" y="2054382"/>
            <a:ext cx="11088687" cy="3397724"/>
          </a:xfrm>
          <a:noFill/>
        </p:spPr>
        <p:txBody>
          <a:bodyPr lIns="0" tIns="0" rIns="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Tree>
    <p:extLst>
      <p:ext uri="{BB962C8B-B14F-4D97-AF65-F5344CB8AC3E}">
        <p14:creationId xmlns:p14="http://schemas.microsoft.com/office/powerpoint/2010/main" val="3898845344"/>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content with 4 column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143943" y="1198125"/>
            <a:ext cx="7902525" cy="844806"/>
          </a:xfrm>
        </p:spPr>
        <p:txBody>
          <a:bodyPr bIns="288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15" name="Content Placeholder 14">
            <a:extLst>
              <a:ext uri="{FF2B5EF4-FFF2-40B4-BE49-F238E27FC236}">
                <a16:creationId xmlns:a16="http://schemas.microsoft.com/office/drawing/2014/main" id="{17C41B5B-59F1-2DB3-75CB-7DE2367C992B}"/>
              </a:ext>
            </a:extLst>
          </p:cNvPr>
          <p:cNvSpPr>
            <a:spLocks noGrp="1"/>
          </p:cNvSpPr>
          <p:nvPr>
            <p:ph sz="quarter" idx="18" hasCustomPrompt="1"/>
          </p:nvPr>
        </p:nvSpPr>
        <p:spPr>
          <a:xfrm>
            <a:off x="550862" y="2061596"/>
            <a:ext cx="2556000" cy="3390508"/>
          </a:xfrm>
          <a:noFill/>
        </p:spPr>
        <p:txBody>
          <a:bodyPr lIns="144000" tIns="144000" rIns="144000" bIns="144000">
            <a:noAutofit/>
          </a:bodyPr>
          <a:lstStyle>
            <a:lvl1pPr marL="0" indent="0">
              <a:lnSpc>
                <a:spcPct val="100000"/>
              </a:lnSpc>
              <a:buNone/>
              <a:defRPr sz="1800" b="0">
                <a:solidFill>
                  <a:schemeClr val="tx1"/>
                </a:solidFill>
                <a:latin typeface="+mn-lt"/>
              </a:defRPr>
            </a:lvl1pPr>
          </a:lstStyle>
          <a:p>
            <a:pPr lvl="0"/>
            <a:r>
              <a:rPr lang="en-GB" dirty="0"/>
              <a:t>Content</a:t>
            </a:r>
          </a:p>
        </p:txBody>
      </p:sp>
      <p:sp>
        <p:nvSpPr>
          <p:cNvPr id="9" name="Content Placeholder 14">
            <a:extLst>
              <a:ext uri="{FF2B5EF4-FFF2-40B4-BE49-F238E27FC236}">
                <a16:creationId xmlns:a16="http://schemas.microsoft.com/office/drawing/2014/main" id="{7F44F82C-821D-90B6-440B-967D4DE45178}"/>
              </a:ext>
            </a:extLst>
          </p:cNvPr>
          <p:cNvSpPr>
            <a:spLocks noGrp="1"/>
          </p:cNvSpPr>
          <p:nvPr>
            <p:ph sz="quarter" idx="19" hasCustomPrompt="1"/>
          </p:nvPr>
        </p:nvSpPr>
        <p:spPr>
          <a:xfrm>
            <a:off x="3395091" y="2061597"/>
            <a:ext cx="2556000" cy="3390508"/>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10" name="Content Placeholder 14">
            <a:extLst>
              <a:ext uri="{FF2B5EF4-FFF2-40B4-BE49-F238E27FC236}">
                <a16:creationId xmlns:a16="http://schemas.microsoft.com/office/drawing/2014/main" id="{DB7C454A-91F2-46B5-CCBB-887E38636AD6}"/>
              </a:ext>
            </a:extLst>
          </p:cNvPr>
          <p:cNvSpPr>
            <a:spLocks noGrp="1"/>
          </p:cNvSpPr>
          <p:nvPr>
            <p:ph sz="quarter" idx="20" hasCustomPrompt="1"/>
          </p:nvPr>
        </p:nvSpPr>
        <p:spPr>
          <a:xfrm>
            <a:off x="6239320" y="2061597"/>
            <a:ext cx="2556000" cy="3390508"/>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11" name="Content Placeholder 14">
            <a:extLst>
              <a:ext uri="{FF2B5EF4-FFF2-40B4-BE49-F238E27FC236}">
                <a16:creationId xmlns:a16="http://schemas.microsoft.com/office/drawing/2014/main" id="{3DC355F5-A202-277F-7F6C-317283C6AA17}"/>
              </a:ext>
            </a:extLst>
          </p:cNvPr>
          <p:cNvSpPr>
            <a:spLocks noGrp="1"/>
          </p:cNvSpPr>
          <p:nvPr>
            <p:ph sz="quarter" idx="21" hasCustomPrompt="1"/>
          </p:nvPr>
        </p:nvSpPr>
        <p:spPr>
          <a:xfrm>
            <a:off x="9083548" y="2061597"/>
            <a:ext cx="2556000" cy="3390508"/>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12" name="Content Placeholder 25">
            <a:extLst>
              <a:ext uri="{FF2B5EF4-FFF2-40B4-BE49-F238E27FC236}">
                <a16:creationId xmlns:a16="http://schemas.microsoft.com/office/drawing/2014/main" id="{0F791B11-4A2E-7469-5541-8B3FBCC80267}"/>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3612843438"/>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 content with 3 column block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208000" y="1210825"/>
            <a:ext cx="7776000" cy="844806"/>
          </a:xfrm>
        </p:spPr>
        <p:txBody>
          <a:bodyPr bIns="288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9" name="Content Placeholder 14">
            <a:extLst>
              <a:ext uri="{FF2B5EF4-FFF2-40B4-BE49-F238E27FC236}">
                <a16:creationId xmlns:a16="http://schemas.microsoft.com/office/drawing/2014/main" id="{7F44F82C-821D-90B6-440B-967D4DE45178}"/>
              </a:ext>
            </a:extLst>
          </p:cNvPr>
          <p:cNvSpPr>
            <a:spLocks noGrp="1"/>
          </p:cNvSpPr>
          <p:nvPr>
            <p:ph sz="quarter" idx="19" hasCustomPrompt="1"/>
          </p:nvPr>
        </p:nvSpPr>
        <p:spPr>
          <a:xfrm>
            <a:off x="840000" y="2062027"/>
            <a:ext cx="3312000" cy="3390077"/>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6" name="Content Placeholder 14">
            <a:extLst>
              <a:ext uri="{FF2B5EF4-FFF2-40B4-BE49-F238E27FC236}">
                <a16:creationId xmlns:a16="http://schemas.microsoft.com/office/drawing/2014/main" id="{4EA49ACE-C010-597F-5FD0-6BE310CCF4CA}"/>
              </a:ext>
            </a:extLst>
          </p:cNvPr>
          <p:cNvSpPr>
            <a:spLocks noGrp="1"/>
          </p:cNvSpPr>
          <p:nvPr>
            <p:ph sz="quarter" idx="20" hasCustomPrompt="1"/>
          </p:nvPr>
        </p:nvSpPr>
        <p:spPr>
          <a:xfrm>
            <a:off x="4440000" y="2062028"/>
            <a:ext cx="3312000" cy="3390077"/>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7" name="Content Placeholder 14">
            <a:extLst>
              <a:ext uri="{FF2B5EF4-FFF2-40B4-BE49-F238E27FC236}">
                <a16:creationId xmlns:a16="http://schemas.microsoft.com/office/drawing/2014/main" id="{13A0B5A8-6751-D9EF-2920-53C4963546D4}"/>
              </a:ext>
            </a:extLst>
          </p:cNvPr>
          <p:cNvSpPr>
            <a:spLocks noGrp="1"/>
          </p:cNvSpPr>
          <p:nvPr>
            <p:ph sz="quarter" idx="21" hasCustomPrompt="1"/>
          </p:nvPr>
        </p:nvSpPr>
        <p:spPr>
          <a:xfrm>
            <a:off x="8040000" y="2062028"/>
            <a:ext cx="3312000" cy="3390077"/>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16" name="Content Placeholder 25">
            <a:extLst>
              <a:ext uri="{FF2B5EF4-FFF2-40B4-BE49-F238E27FC236}">
                <a16:creationId xmlns:a16="http://schemas.microsoft.com/office/drawing/2014/main" id="{96E78898-65FD-4D14-E547-C8946667E260}"/>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3054400343"/>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 content with 20/60/20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251941" y="1196975"/>
            <a:ext cx="7686525" cy="844806"/>
          </a:xfrm>
        </p:spPr>
        <p:txBody>
          <a:bodyPr bIns="288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15" name="Content Placeholder 14">
            <a:extLst>
              <a:ext uri="{FF2B5EF4-FFF2-40B4-BE49-F238E27FC236}">
                <a16:creationId xmlns:a16="http://schemas.microsoft.com/office/drawing/2014/main" id="{17C41B5B-59F1-2DB3-75CB-7DE2367C992B}"/>
              </a:ext>
            </a:extLst>
          </p:cNvPr>
          <p:cNvSpPr>
            <a:spLocks noGrp="1"/>
          </p:cNvSpPr>
          <p:nvPr>
            <p:ph sz="quarter" idx="18" hasCustomPrompt="1"/>
          </p:nvPr>
        </p:nvSpPr>
        <p:spPr>
          <a:xfrm>
            <a:off x="550862" y="2061596"/>
            <a:ext cx="2556000" cy="3390508"/>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9" name="Content Placeholder 14">
            <a:extLst>
              <a:ext uri="{FF2B5EF4-FFF2-40B4-BE49-F238E27FC236}">
                <a16:creationId xmlns:a16="http://schemas.microsoft.com/office/drawing/2014/main" id="{7F44F82C-821D-90B6-440B-967D4DE45178}"/>
              </a:ext>
            </a:extLst>
          </p:cNvPr>
          <p:cNvSpPr>
            <a:spLocks noGrp="1"/>
          </p:cNvSpPr>
          <p:nvPr>
            <p:ph sz="quarter" idx="19" hasCustomPrompt="1"/>
          </p:nvPr>
        </p:nvSpPr>
        <p:spPr>
          <a:xfrm>
            <a:off x="3395090" y="2061597"/>
            <a:ext cx="5400229" cy="3390508"/>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Copy, charts, images etc.</a:t>
            </a:r>
          </a:p>
        </p:txBody>
      </p:sp>
      <p:sp>
        <p:nvSpPr>
          <p:cNvPr id="11" name="Content Placeholder 14">
            <a:extLst>
              <a:ext uri="{FF2B5EF4-FFF2-40B4-BE49-F238E27FC236}">
                <a16:creationId xmlns:a16="http://schemas.microsoft.com/office/drawing/2014/main" id="{3DC355F5-A202-277F-7F6C-317283C6AA17}"/>
              </a:ext>
            </a:extLst>
          </p:cNvPr>
          <p:cNvSpPr>
            <a:spLocks noGrp="1"/>
          </p:cNvSpPr>
          <p:nvPr>
            <p:ph sz="quarter" idx="21" hasCustomPrompt="1"/>
          </p:nvPr>
        </p:nvSpPr>
        <p:spPr>
          <a:xfrm>
            <a:off x="9083548" y="2061597"/>
            <a:ext cx="2556000" cy="3390508"/>
          </a:xfrm>
          <a:noFill/>
        </p:spPr>
        <p:txBody>
          <a:bodyPr lIns="144000" tIns="144000" rIns="144000" bIns="144000">
            <a:noAutofit/>
          </a:bodyPr>
          <a:lstStyle>
            <a:lvl1pPr marL="0" indent="0">
              <a:lnSpc>
                <a:spcPct val="100000"/>
              </a:lnSpc>
              <a:buNone/>
              <a:defRPr sz="2000" b="0">
                <a:solidFill>
                  <a:schemeClr val="tx1"/>
                </a:solidFill>
                <a:latin typeface="+mn-lt"/>
              </a:defRPr>
            </a:lvl1pPr>
          </a:lstStyle>
          <a:p>
            <a:pPr lvl="0"/>
            <a:r>
              <a:rPr lang="en-GB" dirty="0"/>
              <a:t>Content</a:t>
            </a:r>
          </a:p>
        </p:txBody>
      </p:sp>
      <p:sp>
        <p:nvSpPr>
          <p:cNvPr id="2" name="Content Placeholder 25">
            <a:extLst>
              <a:ext uri="{FF2B5EF4-FFF2-40B4-BE49-F238E27FC236}">
                <a16:creationId xmlns:a16="http://schemas.microsoft.com/office/drawing/2014/main" id="{4FEA5B55-18AC-6508-A304-10B43BA2697B}"/>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875177509"/>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content with 4 column card sta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0D78B9-FD2F-A56F-B861-166E1352D060}"/>
              </a:ext>
            </a:extLst>
          </p:cNvPr>
          <p:cNvSpPr/>
          <p:nvPr userDrawn="1"/>
        </p:nvSpPr>
        <p:spPr>
          <a:xfrm>
            <a:off x="9083550" y="2073426"/>
            <a:ext cx="2556000" cy="3378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4E16A8-9289-5291-503D-000C5D6A050E}"/>
              </a:ext>
            </a:extLst>
          </p:cNvPr>
          <p:cNvSpPr/>
          <p:nvPr userDrawn="1"/>
        </p:nvSpPr>
        <p:spPr>
          <a:xfrm>
            <a:off x="6239320" y="2073886"/>
            <a:ext cx="2556000" cy="3378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333A3B9-4570-39B1-3104-F59BA5DBC296}"/>
              </a:ext>
            </a:extLst>
          </p:cNvPr>
          <p:cNvSpPr/>
          <p:nvPr userDrawn="1"/>
        </p:nvSpPr>
        <p:spPr>
          <a:xfrm>
            <a:off x="3395083" y="2073426"/>
            <a:ext cx="2556000" cy="3378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F9AC136-3A7C-79E8-255D-1918E2355D49}"/>
              </a:ext>
            </a:extLst>
          </p:cNvPr>
          <p:cNvSpPr/>
          <p:nvPr userDrawn="1"/>
        </p:nvSpPr>
        <p:spPr>
          <a:xfrm>
            <a:off x="561491" y="2073426"/>
            <a:ext cx="2556000" cy="3378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792163"/>
          </a:xfrm>
        </p:spPr>
        <p:txBody>
          <a:bodyPr bIns="288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667000" y="1357730"/>
            <a:ext cx="6867525" cy="699404"/>
          </a:xfrm>
        </p:spPr>
        <p:txBody>
          <a:bodyPr bIns="144000"/>
          <a:lstStyle>
            <a:lvl1pPr marL="0" indent="0" algn="ctr">
              <a:lnSpc>
                <a:spcPct val="100000"/>
              </a:lnSpc>
              <a:buNone/>
              <a:defRPr sz="18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2" name="Content Placeholder 25">
            <a:extLst>
              <a:ext uri="{FF2B5EF4-FFF2-40B4-BE49-F238E27FC236}">
                <a16:creationId xmlns:a16="http://schemas.microsoft.com/office/drawing/2014/main" id="{FBB1FB7B-236B-6F6A-756F-0427F3D8A1E8}"/>
              </a:ext>
            </a:extLst>
          </p:cNvPr>
          <p:cNvSpPr>
            <a:spLocks noGrp="1"/>
          </p:cNvSpPr>
          <p:nvPr>
            <p:ph sz="quarter" idx="12" hasCustomPrompt="1"/>
          </p:nvPr>
        </p:nvSpPr>
        <p:spPr>
          <a:xfrm>
            <a:off x="561499" y="3618976"/>
            <a:ext cx="255600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6" name="Text Placeholder 11">
            <a:extLst>
              <a:ext uri="{FF2B5EF4-FFF2-40B4-BE49-F238E27FC236}">
                <a16:creationId xmlns:a16="http://schemas.microsoft.com/office/drawing/2014/main" id="{8EC86259-2F96-1B74-EF27-539FBFD4C128}"/>
              </a:ext>
            </a:extLst>
          </p:cNvPr>
          <p:cNvSpPr>
            <a:spLocks noGrp="1"/>
          </p:cNvSpPr>
          <p:nvPr>
            <p:ph type="body" sz="quarter" idx="22" hasCustomPrompt="1"/>
          </p:nvPr>
        </p:nvSpPr>
        <p:spPr>
          <a:xfrm>
            <a:off x="561495" y="2718766"/>
            <a:ext cx="2556000"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
        <p:nvSpPr>
          <p:cNvPr id="21" name="Content Placeholder 25">
            <a:extLst>
              <a:ext uri="{FF2B5EF4-FFF2-40B4-BE49-F238E27FC236}">
                <a16:creationId xmlns:a16="http://schemas.microsoft.com/office/drawing/2014/main" id="{B0ABE1D1-BF00-D046-0C64-FBF297F4BE21}"/>
              </a:ext>
            </a:extLst>
          </p:cNvPr>
          <p:cNvSpPr>
            <a:spLocks noGrp="1"/>
          </p:cNvSpPr>
          <p:nvPr>
            <p:ph sz="quarter" idx="23" hasCustomPrompt="1"/>
          </p:nvPr>
        </p:nvSpPr>
        <p:spPr>
          <a:xfrm>
            <a:off x="3396871" y="3618976"/>
            <a:ext cx="255600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Body</a:t>
            </a:r>
          </a:p>
        </p:txBody>
      </p:sp>
      <p:sp>
        <p:nvSpPr>
          <p:cNvPr id="22" name="Text Placeholder 11">
            <a:extLst>
              <a:ext uri="{FF2B5EF4-FFF2-40B4-BE49-F238E27FC236}">
                <a16:creationId xmlns:a16="http://schemas.microsoft.com/office/drawing/2014/main" id="{72E9E3C4-FEC4-C602-57FF-F09034B0CD4B}"/>
              </a:ext>
            </a:extLst>
          </p:cNvPr>
          <p:cNvSpPr>
            <a:spLocks noGrp="1"/>
          </p:cNvSpPr>
          <p:nvPr>
            <p:ph type="body" sz="quarter" idx="24" hasCustomPrompt="1"/>
          </p:nvPr>
        </p:nvSpPr>
        <p:spPr>
          <a:xfrm>
            <a:off x="3396867" y="2718766"/>
            <a:ext cx="2556000"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
        <p:nvSpPr>
          <p:cNvPr id="23" name="Content Placeholder 25">
            <a:extLst>
              <a:ext uri="{FF2B5EF4-FFF2-40B4-BE49-F238E27FC236}">
                <a16:creationId xmlns:a16="http://schemas.microsoft.com/office/drawing/2014/main" id="{FDE699EE-3B70-7607-DCA6-3F9861DED767}"/>
              </a:ext>
            </a:extLst>
          </p:cNvPr>
          <p:cNvSpPr>
            <a:spLocks noGrp="1"/>
          </p:cNvSpPr>
          <p:nvPr>
            <p:ph sz="quarter" idx="25" hasCustomPrompt="1"/>
          </p:nvPr>
        </p:nvSpPr>
        <p:spPr>
          <a:xfrm>
            <a:off x="6237536" y="3618976"/>
            <a:ext cx="255600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Body</a:t>
            </a:r>
          </a:p>
        </p:txBody>
      </p:sp>
      <p:sp>
        <p:nvSpPr>
          <p:cNvPr id="24" name="Text Placeholder 11">
            <a:extLst>
              <a:ext uri="{FF2B5EF4-FFF2-40B4-BE49-F238E27FC236}">
                <a16:creationId xmlns:a16="http://schemas.microsoft.com/office/drawing/2014/main" id="{A0497614-6D71-AD43-CAF9-EA24515C52AC}"/>
              </a:ext>
            </a:extLst>
          </p:cNvPr>
          <p:cNvSpPr>
            <a:spLocks noGrp="1"/>
          </p:cNvSpPr>
          <p:nvPr>
            <p:ph type="body" sz="quarter" idx="26" hasCustomPrompt="1"/>
          </p:nvPr>
        </p:nvSpPr>
        <p:spPr>
          <a:xfrm>
            <a:off x="6237532" y="2718766"/>
            <a:ext cx="2556000"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
        <p:nvSpPr>
          <p:cNvPr id="25" name="Content Placeholder 25">
            <a:extLst>
              <a:ext uri="{FF2B5EF4-FFF2-40B4-BE49-F238E27FC236}">
                <a16:creationId xmlns:a16="http://schemas.microsoft.com/office/drawing/2014/main" id="{B2BFAA65-492A-2270-B561-083D4AD3F488}"/>
              </a:ext>
            </a:extLst>
          </p:cNvPr>
          <p:cNvSpPr>
            <a:spLocks noGrp="1"/>
          </p:cNvSpPr>
          <p:nvPr>
            <p:ph sz="quarter" idx="27" hasCustomPrompt="1"/>
          </p:nvPr>
        </p:nvSpPr>
        <p:spPr>
          <a:xfrm>
            <a:off x="9088926" y="3618976"/>
            <a:ext cx="255600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Body</a:t>
            </a:r>
          </a:p>
        </p:txBody>
      </p:sp>
      <p:sp>
        <p:nvSpPr>
          <p:cNvPr id="26" name="Text Placeholder 11">
            <a:extLst>
              <a:ext uri="{FF2B5EF4-FFF2-40B4-BE49-F238E27FC236}">
                <a16:creationId xmlns:a16="http://schemas.microsoft.com/office/drawing/2014/main" id="{2C551014-25F3-A555-A925-1B43BA76D677}"/>
              </a:ext>
            </a:extLst>
          </p:cNvPr>
          <p:cNvSpPr>
            <a:spLocks noGrp="1"/>
          </p:cNvSpPr>
          <p:nvPr>
            <p:ph type="body" sz="quarter" idx="28" hasCustomPrompt="1"/>
          </p:nvPr>
        </p:nvSpPr>
        <p:spPr>
          <a:xfrm>
            <a:off x="9088922" y="2718766"/>
            <a:ext cx="2556000"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
        <p:nvSpPr>
          <p:cNvPr id="27" name="Content Placeholder 25">
            <a:extLst>
              <a:ext uri="{FF2B5EF4-FFF2-40B4-BE49-F238E27FC236}">
                <a16:creationId xmlns:a16="http://schemas.microsoft.com/office/drawing/2014/main" id="{DA0F52CE-D553-9F82-8000-1DDA76C2B730}"/>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4093365649"/>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content with 50/25/25 sta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0D78B9-FD2F-A56F-B861-166E1352D060}"/>
              </a:ext>
            </a:extLst>
          </p:cNvPr>
          <p:cNvSpPr/>
          <p:nvPr userDrawn="1"/>
        </p:nvSpPr>
        <p:spPr>
          <a:xfrm>
            <a:off x="9083550" y="1915695"/>
            <a:ext cx="2556000" cy="3960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4E16A8-9289-5291-503D-000C5D6A050E}"/>
              </a:ext>
            </a:extLst>
          </p:cNvPr>
          <p:cNvSpPr/>
          <p:nvPr userDrawn="1"/>
        </p:nvSpPr>
        <p:spPr>
          <a:xfrm>
            <a:off x="6239320" y="1916155"/>
            <a:ext cx="2556000" cy="3960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F9AC136-3A7C-79E8-255D-1918E2355D49}"/>
              </a:ext>
            </a:extLst>
          </p:cNvPr>
          <p:cNvSpPr/>
          <p:nvPr userDrawn="1"/>
        </p:nvSpPr>
        <p:spPr>
          <a:xfrm>
            <a:off x="561491" y="1915695"/>
            <a:ext cx="5394964" cy="3961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9275"/>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667000" y="1204785"/>
            <a:ext cx="6867525" cy="699404"/>
          </a:xfrm>
        </p:spPr>
        <p:txBody>
          <a:bodyPr bIns="144000"/>
          <a:lstStyle>
            <a:lvl1pPr marL="0" indent="0" algn="ctr">
              <a:lnSpc>
                <a:spcPct val="100000"/>
              </a:lnSpc>
              <a:buNone/>
              <a:defRPr sz="18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2" name="Content Placeholder 25">
            <a:extLst>
              <a:ext uri="{FF2B5EF4-FFF2-40B4-BE49-F238E27FC236}">
                <a16:creationId xmlns:a16="http://schemas.microsoft.com/office/drawing/2014/main" id="{FBB1FB7B-236B-6F6A-756F-0427F3D8A1E8}"/>
              </a:ext>
            </a:extLst>
          </p:cNvPr>
          <p:cNvSpPr>
            <a:spLocks noGrp="1"/>
          </p:cNvSpPr>
          <p:nvPr>
            <p:ph sz="quarter" idx="12" hasCustomPrompt="1"/>
          </p:nvPr>
        </p:nvSpPr>
        <p:spPr>
          <a:xfrm>
            <a:off x="561498" y="3969210"/>
            <a:ext cx="5387803"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6" name="Text Placeholder 11">
            <a:extLst>
              <a:ext uri="{FF2B5EF4-FFF2-40B4-BE49-F238E27FC236}">
                <a16:creationId xmlns:a16="http://schemas.microsoft.com/office/drawing/2014/main" id="{8EC86259-2F96-1B74-EF27-539FBFD4C128}"/>
              </a:ext>
            </a:extLst>
          </p:cNvPr>
          <p:cNvSpPr>
            <a:spLocks noGrp="1"/>
          </p:cNvSpPr>
          <p:nvPr>
            <p:ph type="body" sz="quarter" idx="22" hasCustomPrompt="1"/>
          </p:nvPr>
        </p:nvSpPr>
        <p:spPr>
          <a:xfrm>
            <a:off x="561494" y="3069000"/>
            <a:ext cx="5387803"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
        <p:nvSpPr>
          <p:cNvPr id="23" name="Content Placeholder 25">
            <a:extLst>
              <a:ext uri="{FF2B5EF4-FFF2-40B4-BE49-F238E27FC236}">
                <a16:creationId xmlns:a16="http://schemas.microsoft.com/office/drawing/2014/main" id="{FDE699EE-3B70-7607-DCA6-3F9861DED767}"/>
              </a:ext>
            </a:extLst>
          </p:cNvPr>
          <p:cNvSpPr>
            <a:spLocks noGrp="1"/>
          </p:cNvSpPr>
          <p:nvPr>
            <p:ph sz="quarter" idx="25" hasCustomPrompt="1"/>
          </p:nvPr>
        </p:nvSpPr>
        <p:spPr>
          <a:xfrm>
            <a:off x="6237536" y="3969210"/>
            <a:ext cx="255600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24" name="Text Placeholder 11">
            <a:extLst>
              <a:ext uri="{FF2B5EF4-FFF2-40B4-BE49-F238E27FC236}">
                <a16:creationId xmlns:a16="http://schemas.microsoft.com/office/drawing/2014/main" id="{A0497614-6D71-AD43-CAF9-EA24515C52AC}"/>
              </a:ext>
            </a:extLst>
          </p:cNvPr>
          <p:cNvSpPr>
            <a:spLocks noGrp="1"/>
          </p:cNvSpPr>
          <p:nvPr>
            <p:ph type="body" sz="quarter" idx="26" hasCustomPrompt="1"/>
          </p:nvPr>
        </p:nvSpPr>
        <p:spPr>
          <a:xfrm>
            <a:off x="6237532" y="3069000"/>
            <a:ext cx="2556000"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
        <p:nvSpPr>
          <p:cNvPr id="25" name="Content Placeholder 25">
            <a:extLst>
              <a:ext uri="{FF2B5EF4-FFF2-40B4-BE49-F238E27FC236}">
                <a16:creationId xmlns:a16="http://schemas.microsoft.com/office/drawing/2014/main" id="{B2BFAA65-492A-2270-B561-083D4AD3F488}"/>
              </a:ext>
            </a:extLst>
          </p:cNvPr>
          <p:cNvSpPr>
            <a:spLocks noGrp="1"/>
          </p:cNvSpPr>
          <p:nvPr>
            <p:ph sz="quarter" idx="27" hasCustomPrompt="1"/>
          </p:nvPr>
        </p:nvSpPr>
        <p:spPr>
          <a:xfrm>
            <a:off x="9088926" y="3969210"/>
            <a:ext cx="2556000" cy="743995"/>
          </a:xfrm>
          <a:noFill/>
        </p:spPr>
        <p:txBody>
          <a:bodyPr lIns="288000" tIns="144000" rIns="288000" bIns="288000"/>
          <a:lstStyle>
            <a:lvl1pPr marL="0" indent="0" algn="l">
              <a:lnSpc>
                <a:spcPct val="100000"/>
              </a:lnSpc>
              <a:buNone/>
              <a:defRPr lang="en-GB" sz="2000" b="0" dirty="0">
                <a:solidFill>
                  <a:schemeClr val="bg1"/>
                </a:solidFill>
                <a:latin typeface="+mn-lt"/>
              </a:defRPr>
            </a:lvl1pPr>
          </a:lstStyle>
          <a:p>
            <a:pPr lvl="0"/>
            <a:r>
              <a:rPr lang="en-GB" dirty="0"/>
              <a:t>Body</a:t>
            </a:r>
          </a:p>
        </p:txBody>
      </p:sp>
      <p:sp>
        <p:nvSpPr>
          <p:cNvPr id="26" name="Text Placeholder 11">
            <a:extLst>
              <a:ext uri="{FF2B5EF4-FFF2-40B4-BE49-F238E27FC236}">
                <a16:creationId xmlns:a16="http://schemas.microsoft.com/office/drawing/2014/main" id="{2C551014-25F3-A555-A925-1B43BA76D677}"/>
              </a:ext>
            </a:extLst>
          </p:cNvPr>
          <p:cNvSpPr>
            <a:spLocks noGrp="1"/>
          </p:cNvSpPr>
          <p:nvPr>
            <p:ph type="body" sz="quarter" idx="28" hasCustomPrompt="1"/>
          </p:nvPr>
        </p:nvSpPr>
        <p:spPr>
          <a:xfrm>
            <a:off x="9088922" y="3069000"/>
            <a:ext cx="2556000" cy="900210"/>
          </a:xfrm>
        </p:spPr>
        <p:txBody>
          <a:bodyPr lIns="288000" tIns="288000" rIns="288000"/>
          <a:lstStyle>
            <a:lvl1pPr marL="0" indent="0">
              <a:buNone/>
              <a:defRPr sz="4400">
                <a:solidFill>
                  <a:srgbClr val="FCD757"/>
                </a:solidFill>
              </a:defRPr>
            </a:lvl1pPr>
          </a:lstStyle>
          <a:p>
            <a:pPr lvl="0"/>
            <a:r>
              <a:rPr lang="en-US" dirty="0"/>
              <a:t>00</a:t>
            </a:r>
            <a:endParaRPr lang="en-GB" dirty="0"/>
          </a:p>
        </p:txBody>
      </p:sp>
    </p:spTree>
    <p:extLst>
      <p:ext uri="{BB962C8B-B14F-4D97-AF65-F5344CB8AC3E}">
        <p14:creationId xmlns:p14="http://schemas.microsoft.com/office/powerpoint/2010/main" val="3677805637"/>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content with 4 columns sta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56679"/>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100000" y="1215143"/>
            <a:ext cx="7992000" cy="844810"/>
          </a:xfrm>
        </p:spPr>
        <p:txBody>
          <a:bodyPr bIns="288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2" name="Content Placeholder 25">
            <a:extLst>
              <a:ext uri="{FF2B5EF4-FFF2-40B4-BE49-F238E27FC236}">
                <a16:creationId xmlns:a16="http://schemas.microsoft.com/office/drawing/2014/main" id="{FBB1FB7B-236B-6F6A-756F-0427F3D8A1E8}"/>
              </a:ext>
            </a:extLst>
          </p:cNvPr>
          <p:cNvSpPr>
            <a:spLocks noGrp="1"/>
          </p:cNvSpPr>
          <p:nvPr>
            <p:ph sz="quarter" idx="12"/>
          </p:nvPr>
        </p:nvSpPr>
        <p:spPr>
          <a:xfrm>
            <a:off x="561499" y="2858137"/>
            <a:ext cx="2556000" cy="2593968"/>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6" name="Text Placeholder 11">
            <a:extLst>
              <a:ext uri="{FF2B5EF4-FFF2-40B4-BE49-F238E27FC236}">
                <a16:creationId xmlns:a16="http://schemas.microsoft.com/office/drawing/2014/main" id="{8EC86259-2F96-1B74-EF27-539FBFD4C128}"/>
              </a:ext>
            </a:extLst>
          </p:cNvPr>
          <p:cNvSpPr>
            <a:spLocks noGrp="1"/>
          </p:cNvSpPr>
          <p:nvPr>
            <p:ph type="body" sz="quarter" idx="22" hasCustomPrompt="1"/>
          </p:nvPr>
        </p:nvSpPr>
        <p:spPr>
          <a:xfrm>
            <a:off x="561495" y="2059952"/>
            <a:ext cx="2556000" cy="798185"/>
          </a:xfrm>
        </p:spPr>
        <p:txBody>
          <a:bodyPr lIns="0" tIns="0" rIns="0" bIns="144000"/>
          <a:lstStyle>
            <a:lvl1pPr marL="0" indent="0" algn="ctr">
              <a:buNone/>
              <a:defRPr sz="4400">
                <a:solidFill>
                  <a:schemeClr val="tx2"/>
                </a:solidFill>
              </a:defRPr>
            </a:lvl1pPr>
          </a:lstStyle>
          <a:p>
            <a:pPr lvl="0"/>
            <a:r>
              <a:rPr lang="en-US" dirty="0"/>
              <a:t>00</a:t>
            </a:r>
            <a:endParaRPr lang="en-GB" dirty="0"/>
          </a:p>
        </p:txBody>
      </p:sp>
      <p:sp>
        <p:nvSpPr>
          <p:cNvPr id="21" name="Content Placeholder 25">
            <a:extLst>
              <a:ext uri="{FF2B5EF4-FFF2-40B4-BE49-F238E27FC236}">
                <a16:creationId xmlns:a16="http://schemas.microsoft.com/office/drawing/2014/main" id="{B0ABE1D1-BF00-D046-0C64-FBF297F4BE21}"/>
              </a:ext>
            </a:extLst>
          </p:cNvPr>
          <p:cNvSpPr>
            <a:spLocks noGrp="1"/>
          </p:cNvSpPr>
          <p:nvPr>
            <p:ph sz="quarter" idx="23"/>
          </p:nvPr>
        </p:nvSpPr>
        <p:spPr>
          <a:xfrm>
            <a:off x="3396871" y="2858137"/>
            <a:ext cx="2556000" cy="2593968"/>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22" name="Text Placeholder 11">
            <a:extLst>
              <a:ext uri="{FF2B5EF4-FFF2-40B4-BE49-F238E27FC236}">
                <a16:creationId xmlns:a16="http://schemas.microsoft.com/office/drawing/2014/main" id="{72E9E3C4-FEC4-C602-57FF-F09034B0CD4B}"/>
              </a:ext>
            </a:extLst>
          </p:cNvPr>
          <p:cNvSpPr>
            <a:spLocks noGrp="1"/>
          </p:cNvSpPr>
          <p:nvPr>
            <p:ph type="body" sz="quarter" idx="24" hasCustomPrompt="1"/>
          </p:nvPr>
        </p:nvSpPr>
        <p:spPr>
          <a:xfrm>
            <a:off x="3396867" y="2059952"/>
            <a:ext cx="2556000" cy="798185"/>
          </a:xfrm>
        </p:spPr>
        <p:txBody>
          <a:bodyPr lIns="0" tIns="0" rIns="0" bIns="144000"/>
          <a:lstStyle>
            <a:lvl1pPr marL="0" indent="0" algn="ctr">
              <a:buNone/>
              <a:defRPr sz="4400">
                <a:solidFill>
                  <a:schemeClr val="tx2"/>
                </a:solidFill>
              </a:defRPr>
            </a:lvl1pPr>
          </a:lstStyle>
          <a:p>
            <a:pPr lvl="0"/>
            <a:r>
              <a:rPr lang="en-US" dirty="0"/>
              <a:t>00</a:t>
            </a:r>
            <a:endParaRPr lang="en-GB" dirty="0"/>
          </a:p>
        </p:txBody>
      </p:sp>
      <p:sp>
        <p:nvSpPr>
          <p:cNvPr id="23" name="Content Placeholder 25">
            <a:extLst>
              <a:ext uri="{FF2B5EF4-FFF2-40B4-BE49-F238E27FC236}">
                <a16:creationId xmlns:a16="http://schemas.microsoft.com/office/drawing/2014/main" id="{FDE699EE-3B70-7607-DCA6-3F9861DED767}"/>
              </a:ext>
            </a:extLst>
          </p:cNvPr>
          <p:cNvSpPr>
            <a:spLocks noGrp="1"/>
          </p:cNvSpPr>
          <p:nvPr>
            <p:ph sz="quarter" idx="25"/>
          </p:nvPr>
        </p:nvSpPr>
        <p:spPr>
          <a:xfrm>
            <a:off x="6237536" y="2858137"/>
            <a:ext cx="2556000" cy="2593968"/>
          </a:xfrm>
          <a:noFill/>
        </p:spPr>
        <p:txBody>
          <a:bodyPr lIns="0" tIns="0" rIns="0" bIns="288000"/>
          <a:lstStyle>
            <a:lvl1pPr marL="0" indent="0" algn="ctr">
              <a:lnSpc>
                <a:spcPct val="100000"/>
              </a:lnSpc>
              <a:buNone/>
              <a:defRPr lang="en-GB" sz="2000" b="0" dirty="0">
                <a:latin typeface="+mn-lt"/>
              </a:defRPr>
            </a:lvl1pPr>
          </a:lstStyle>
          <a:p>
            <a:pPr lvl="0"/>
            <a:endParaRPr lang="en-GB" dirty="0"/>
          </a:p>
        </p:txBody>
      </p:sp>
      <p:sp>
        <p:nvSpPr>
          <p:cNvPr id="24" name="Text Placeholder 11">
            <a:extLst>
              <a:ext uri="{FF2B5EF4-FFF2-40B4-BE49-F238E27FC236}">
                <a16:creationId xmlns:a16="http://schemas.microsoft.com/office/drawing/2014/main" id="{A0497614-6D71-AD43-CAF9-EA24515C52AC}"/>
              </a:ext>
            </a:extLst>
          </p:cNvPr>
          <p:cNvSpPr>
            <a:spLocks noGrp="1"/>
          </p:cNvSpPr>
          <p:nvPr>
            <p:ph type="body" sz="quarter" idx="26" hasCustomPrompt="1"/>
          </p:nvPr>
        </p:nvSpPr>
        <p:spPr>
          <a:xfrm>
            <a:off x="6237532" y="2059952"/>
            <a:ext cx="2556000" cy="798185"/>
          </a:xfrm>
        </p:spPr>
        <p:txBody>
          <a:bodyPr lIns="0" tIns="0" rIns="0" bIns="144000"/>
          <a:lstStyle>
            <a:lvl1pPr marL="0" indent="0" algn="ctr">
              <a:buNone/>
              <a:defRPr sz="4400">
                <a:solidFill>
                  <a:schemeClr val="tx2"/>
                </a:solidFill>
              </a:defRPr>
            </a:lvl1pPr>
          </a:lstStyle>
          <a:p>
            <a:pPr lvl="0"/>
            <a:r>
              <a:rPr lang="en-US" dirty="0"/>
              <a:t>00</a:t>
            </a:r>
            <a:endParaRPr lang="en-GB" dirty="0"/>
          </a:p>
        </p:txBody>
      </p:sp>
      <p:sp>
        <p:nvSpPr>
          <p:cNvPr id="25" name="Content Placeholder 25">
            <a:extLst>
              <a:ext uri="{FF2B5EF4-FFF2-40B4-BE49-F238E27FC236}">
                <a16:creationId xmlns:a16="http://schemas.microsoft.com/office/drawing/2014/main" id="{B2BFAA65-492A-2270-B561-083D4AD3F488}"/>
              </a:ext>
            </a:extLst>
          </p:cNvPr>
          <p:cNvSpPr>
            <a:spLocks noGrp="1"/>
          </p:cNvSpPr>
          <p:nvPr>
            <p:ph sz="quarter" idx="27"/>
          </p:nvPr>
        </p:nvSpPr>
        <p:spPr>
          <a:xfrm>
            <a:off x="9088926" y="2858137"/>
            <a:ext cx="2556000" cy="2593968"/>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26" name="Text Placeholder 11">
            <a:extLst>
              <a:ext uri="{FF2B5EF4-FFF2-40B4-BE49-F238E27FC236}">
                <a16:creationId xmlns:a16="http://schemas.microsoft.com/office/drawing/2014/main" id="{2C551014-25F3-A555-A925-1B43BA76D677}"/>
              </a:ext>
            </a:extLst>
          </p:cNvPr>
          <p:cNvSpPr>
            <a:spLocks noGrp="1"/>
          </p:cNvSpPr>
          <p:nvPr>
            <p:ph type="body" sz="quarter" idx="28" hasCustomPrompt="1"/>
          </p:nvPr>
        </p:nvSpPr>
        <p:spPr>
          <a:xfrm>
            <a:off x="9088922" y="2059952"/>
            <a:ext cx="2556000" cy="798185"/>
          </a:xfrm>
        </p:spPr>
        <p:txBody>
          <a:bodyPr lIns="0" tIns="0" rIns="0" bIns="144000"/>
          <a:lstStyle>
            <a:lvl1pPr marL="0" indent="0" algn="ctr">
              <a:buNone/>
              <a:defRPr sz="4400">
                <a:solidFill>
                  <a:schemeClr val="tx2"/>
                </a:solidFill>
              </a:defRPr>
            </a:lvl1pPr>
          </a:lstStyle>
          <a:p>
            <a:pPr lvl="0"/>
            <a:r>
              <a:rPr lang="en-US" dirty="0"/>
              <a:t>00</a:t>
            </a:r>
            <a:endParaRPr lang="en-GB" dirty="0"/>
          </a:p>
        </p:txBody>
      </p:sp>
      <p:sp>
        <p:nvSpPr>
          <p:cNvPr id="7" name="Content Placeholder 25">
            <a:extLst>
              <a:ext uri="{FF2B5EF4-FFF2-40B4-BE49-F238E27FC236}">
                <a16:creationId xmlns:a16="http://schemas.microsoft.com/office/drawing/2014/main" id="{62AD46BE-E756-B0E1-217E-2295E900B24B}"/>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2443421432"/>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and Sta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5729"/>
            <a:ext cx="11078053" cy="644004"/>
          </a:xfrm>
        </p:spPr>
        <p:txBody>
          <a:bodyPr bIns="144000"/>
          <a:lstStyle>
            <a:lvl1pPr algn="ctr">
              <a:defRPr sz="3600"/>
            </a:lvl1pPr>
          </a:lstStyle>
          <a:p>
            <a:r>
              <a:rPr lang="en-US" dirty="0"/>
              <a:t>Slide title</a:t>
            </a:r>
            <a:endParaRPr lang="en-GB" dirty="0"/>
          </a:p>
        </p:txBody>
      </p:sp>
      <p:sp>
        <p:nvSpPr>
          <p:cNvPr id="8" name="Text Placeholder 7">
            <a:extLst>
              <a:ext uri="{FF2B5EF4-FFF2-40B4-BE49-F238E27FC236}">
                <a16:creationId xmlns:a16="http://schemas.microsoft.com/office/drawing/2014/main" id="{C477FA9F-78CE-5593-46C1-5744F3D35ED9}"/>
              </a:ext>
            </a:extLst>
          </p:cNvPr>
          <p:cNvSpPr>
            <a:spLocks noGrp="1"/>
          </p:cNvSpPr>
          <p:nvPr>
            <p:ph type="body" sz="quarter" idx="17" hasCustomPrompt="1"/>
          </p:nvPr>
        </p:nvSpPr>
        <p:spPr>
          <a:xfrm>
            <a:off x="2252737" y="1196975"/>
            <a:ext cx="7686525" cy="827507"/>
          </a:xfrm>
        </p:spPr>
        <p:txBody>
          <a:bodyPr bIns="288000"/>
          <a:lstStyle>
            <a:lvl1pPr marL="0" indent="0" algn="ctr">
              <a:lnSpc>
                <a:spcPct val="100000"/>
              </a:lnSpc>
              <a:buNone/>
              <a:defRPr sz="2000" b="0">
                <a:latin typeface="+mn-lt"/>
              </a:defRPr>
            </a:lvl1pPr>
            <a:lvl5pPr>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2" name="Content Placeholder 25">
            <a:extLst>
              <a:ext uri="{FF2B5EF4-FFF2-40B4-BE49-F238E27FC236}">
                <a16:creationId xmlns:a16="http://schemas.microsoft.com/office/drawing/2014/main" id="{FBB1FB7B-236B-6F6A-756F-0427F3D8A1E8}"/>
              </a:ext>
            </a:extLst>
          </p:cNvPr>
          <p:cNvSpPr>
            <a:spLocks noGrp="1"/>
          </p:cNvSpPr>
          <p:nvPr>
            <p:ph sz="quarter" idx="12"/>
          </p:nvPr>
        </p:nvSpPr>
        <p:spPr>
          <a:xfrm>
            <a:off x="561499" y="3958113"/>
            <a:ext cx="2556000" cy="1484961"/>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6" name="Text Placeholder 11">
            <a:extLst>
              <a:ext uri="{FF2B5EF4-FFF2-40B4-BE49-F238E27FC236}">
                <a16:creationId xmlns:a16="http://schemas.microsoft.com/office/drawing/2014/main" id="{8EC86259-2F96-1B74-EF27-539FBFD4C128}"/>
              </a:ext>
            </a:extLst>
          </p:cNvPr>
          <p:cNvSpPr>
            <a:spLocks noGrp="1"/>
          </p:cNvSpPr>
          <p:nvPr>
            <p:ph type="body" sz="quarter" idx="22" hasCustomPrompt="1"/>
          </p:nvPr>
        </p:nvSpPr>
        <p:spPr>
          <a:xfrm>
            <a:off x="561495" y="3130607"/>
            <a:ext cx="2556000" cy="827507"/>
          </a:xfrm>
        </p:spPr>
        <p:txBody>
          <a:bodyPr lIns="0" tIns="144000" rIns="0" bIns="72000"/>
          <a:lstStyle>
            <a:lvl1pPr marL="0" indent="0" algn="ctr">
              <a:buNone/>
              <a:defRPr sz="4400">
                <a:solidFill>
                  <a:schemeClr val="tx2"/>
                </a:solidFill>
              </a:defRPr>
            </a:lvl1pPr>
          </a:lstStyle>
          <a:p>
            <a:pPr lvl="0"/>
            <a:r>
              <a:rPr lang="en-US" dirty="0"/>
              <a:t>00</a:t>
            </a:r>
            <a:endParaRPr lang="en-GB" dirty="0"/>
          </a:p>
        </p:txBody>
      </p:sp>
      <p:sp>
        <p:nvSpPr>
          <p:cNvPr id="7" name="Content Placeholder 25">
            <a:extLst>
              <a:ext uri="{FF2B5EF4-FFF2-40B4-BE49-F238E27FC236}">
                <a16:creationId xmlns:a16="http://schemas.microsoft.com/office/drawing/2014/main" id="{62AD46BE-E756-B0E1-217E-2295E900B24B}"/>
              </a:ext>
            </a:extLst>
          </p:cNvPr>
          <p:cNvSpPr>
            <a:spLocks noGrp="1"/>
          </p:cNvSpPr>
          <p:nvPr>
            <p:ph sz="quarter" idx="16" hasCustomPrompt="1"/>
          </p:nvPr>
        </p:nvSpPr>
        <p:spPr>
          <a:xfrm>
            <a:off x="561491" y="5452105"/>
            <a:ext cx="11078059" cy="426345"/>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9" name="Rectangle 8">
            <a:extLst>
              <a:ext uri="{FF2B5EF4-FFF2-40B4-BE49-F238E27FC236}">
                <a16:creationId xmlns:a16="http://schemas.microsoft.com/office/drawing/2014/main" id="{4E13C8A7-9996-4E3B-4589-465C3EA9CAAE}"/>
              </a:ext>
            </a:extLst>
          </p:cNvPr>
          <p:cNvSpPr>
            <a:spLocks noChangeAspect="1"/>
          </p:cNvSpPr>
          <p:nvPr userDrawn="1"/>
        </p:nvSpPr>
        <p:spPr>
          <a:xfrm>
            <a:off x="1302335" y="2050607"/>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17">
            <a:extLst>
              <a:ext uri="{FF2B5EF4-FFF2-40B4-BE49-F238E27FC236}">
                <a16:creationId xmlns:a16="http://schemas.microsoft.com/office/drawing/2014/main" id="{CCB72A20-B542-E2A0-6854-80B0D465B58A}"/>
              </a:ext>
            </a:extLst>
          </p:cNvPr>
          <p:cNvSpPr>
            <a:spLocks noGrp="1" noChangeAspect="1"/>
          </p:cNvSpPr>
          <p:nvPr>
            <p:ph type="pic" sz="quarter" idx="33" hasCustomPrompt="1"/>
          </p:nvPr>
        </p:nvSpPr>
        <p:spPr>
          <a:xfrm>
            <a:off x="1482335" y="2230607"/>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11" name="Content Placeholder 25">
            <a:extLst>
              <a:ext uri="{FF2B5EF4-FFF2-40B4-BE49-F238E27FC236}">
                <a16:creationId xmlns:a16="http://schemas.microsoft.com/office/drawing/2014/main" id="{A8F2C23C-9CAE-5BFF-782B-6AF2A7142F16}"/>
              </a:ext>
            </a:extLst>
          </p:cNvPr>
          <p:cNvSpPr>
            <a:spLocks noGrp="1"/>
          </p:cNvSpPr>
          <p:nvPr>
            <p:ph sz="quarter" idx="34"/>
          </p:nvPr>
        </p:nvSpPr>
        <p:spPr>
          <a:xfrm>
            <a:off x="3396717" y="3952688"/>
            <a:ext cx="2556000" cy="1484961"/>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12" name="Text Placeholder 11">
            <a:extLst>
              <a:ext uri="{FF2B5EF4-FFF2-40B4-BE49-F238E27FC236}">
                <a16:creationId xmlns:a16="http://schemas.microsoft.com/office/drawing/2014/main" id="{5177E725-91C6-B991-C9BC-7611475FB97E}"/>
              </a:ext>
            </a:extLst>
          </p:cNvPr>
          <p:cNvSpPr>
            <a:spLocks noGrp="1"/>
          </p:cNvSpPr>
          <p:nvPr>
            <p:ph type="body" sz="quarter" idx="35" hasCustomPrompt="1"/>
          </p:nvPr>
        </p:nvSpPr>
        <p:spPr>
          <a:xfrm>
            <a:off x="3396713" y="3125182"/>
            <a:ext cx="2556000" cy="827507"/>
          </a:xfrm>
        </p:spPr>
        <p:txBody>
          <a:bodyPr lIns="0" tIns="144000" rIns="0" bIns="72000"/>
          <a:lstStyle>
            <a:lvl1pPr marL="0" indent="0" algn="ctr">
              <a:buNone/>
              <a:defRPr sz="4400">
                <a:solidFill>
                  <a:schemeClr val="tx2"/>
                </a:solidFill>
              </a:defRPr>
            </a:lvl1pPr>
          </a:lstStyle>
          <a:p>
            <a:pPr lvl="0"/>
            <a:r>
              <a:rPr lang="en-US" dirty="0"/>
              <a:t>00</a:t>
            </a:r>
            <a:endParaRPr lang="en-GB" dirty="0"/>
          </a:p>
        </p:txBody>
      </p:sp>
      <p:sp>
        <p:nvSpPr>
          <p:cNvPr id="14" name="Rectangle 13">
            <a:extLst>
              <a:ext uri="{FF2B5EF4-FFF2-40B4-BE49-F238E27FC236}">
                <a16:creationId xmlns:a16="http://schemas.microsoft.com/office/drawing/2014/main" id="{E98D5C9C-E9C3-9EFC-B1ED-AC9F2C854FC7}"/>
              </a:ext>
            </a:extLst>
          </p:cNvPr>
          <p:cNvSpPr>
            <a:spLocks noChangeAspect="1"/>
          </p:cNvSpPr>
          <p:nvPr userDrawn="1"/>
        </p:nvSpPr>
        <p:spPr>
          <a:xfrm>
            <a:off x="4137553" y="2045182"/>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cture Placeholder 17">
            <a:extLst>
              <a:ext uri="{FF2B5EF4-FFF2-40B4-BE49-F238E27FC236}">
                <a16:creationId xmlns:a16="http://schemas.microsoft.com/office/drawing/2014/main" id="{1CD6ABE9-C4A7-4E70-7501-AA4C520D045B}"/>
              </a:ext>
            </a:extLst>
          </p:cNvPr>
          <p:cNvSpPr>
            <a:spLocks noGrp="1" noChangeAspect="1"/>
          </p:cNvSpPr>
          <p:nvPr>
            <p:ph type="pic" sz="quarter" idx="36" hasCustomPrompt="1"/>
          </p:nvPr>
        </p:nvSpPr>
        <p:spPr>
          <a:xfrm>
            <a:off x="4317553" y="2225182"/>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20" name="Content Placeholder 25">
            <a:extLst>
              <a:ext uri="{FF2B5EF4-FFF2-40B4-BE49-F238E27FC236}">
                <a16:creationId xmlns:a16="http://schemas.microsoft.com/office/drawing/2014/main" id="{C8470F0E-C858-01A2-3158-335F570BAB69}"/>
              </a:ext>
            </a:extLst>
          </p:cNvPr>
          <p:cNvSpPr>
            <a:spLocks noGrp="1"/>
          </p:cNvSpPr>
          <p:nvPr>
            <p:ph sz="quarter" idx="37"/>
          </p:nvPr>
        </p:nvSpPr>
        <p:spPr>
          <a:xfrm>
            <a:off x="6234797" y="3967144"/>
            <a:ext cx="2556000" cy="1484961"/>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27" name="Text Placeholder 11">
            <a:extLst>
              <a:ext uri="{FF2B5EF4-FFF2-40B4-BE49-F238E27FC236}">
                <a16:creationId xmlns:a16="http://schemas.microsoft.com/office/drawing/2014/main" id="{0E446C8E-4B1F-E1AF-CE7A-29F0AC4CCA33}"/>
              </a:ext>
            </a:extLst>
          </p:cNvPr>
          <p:cNvSpPr>
            <a:spLocks noGrp="1"/>
          </p:cNvSpPr>
          <p:nvPr>
            <p:ph type="body" sz="quarter" idx="38" hasCustomPrompt="1"/>
          </p:nvPr>
        </p:nvSpPr>
        <p:spPr>
          <a:xfrm>
            <a:off x="6234793" y="3139638"/>
            <a:ext cx="2556000" cy="827507"/>
          </a:xfrm>
        </p:spPr>
        <p:txBody>
          <a:bodyPr lIns="0" tIns="144000" rIns="0" bIns="72000"/>
          <a:lstStyle>
            <a:lvl1pPr marL="0" indent="0" algn="ctr">
              <a:buNone/>
              <a:defRPr sz="4400">
                <a:solidFill>
                  <a:schemeClr val="tx2"/>
                </a:solidFill>
              </a:defRPr>
            </a:lvl1pPr>
          </a:lstStyle>
          <a:p>
            <a:pPr lvl="0"/>
            <a:r>
              <a:rPr lang="en-US" dirty="0"/>
              <a:t>00</a:t>
            </a:r>
            <a:endParaRPr lang="en-GB" dirty="0"/>
          </a:p>
        </p:txBody>
      </p:sp>
      <p:sp>
        <p:nvSpPr>
          <p:cNvPr id="28" name="Rectangle 27">
            <a:extLst>
              <a:ext uri="{FF2B5EF4-FFF2-40B4-BE49-F238E27FC236}">
                <a16:creationId xmlns:a16="http://schemas.microsoft.com/office/drawing/2014/main" id="{DFCAB709-F311-CA27-2A40-96D4AE0B8268}"/>
              </a:ext>
            </a:extLst>
          </p:cNvPr>
          <p:cNvSpPr>
            <a:spLocks noChangeAspect="1"/>
          </p:cNvSpPr>
          <p:nvPr userDrawn="1"/>
        </p:nvSpPr>
        <p:spPr>
          <a:xfrm>
            <a:off x="6975633" y="2059638"/>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17">
            <a:extLst>
              <a:ext uri="{FF2B5EF4-FFF2-40B4-BE49-F238E27FC236}">
                <a16:creationId xmlns:a16="http://schemas.microsoft.com/office/drawing/2014/main" id="{4CE16FC3-06E3-52D2-AAE5-35E7CC4E9D13}"/>
              </a:ext>
            </a:extLst>
          </p:cNvPr>
          <p:cNvSpPr>
            <a:spLocks noGrp="1" noChangeAspect="1"/>
          </p:cNvSpPr>
          <p:nvPr>
            <p:ph type="pic" sz="quarter" idx="39" hasCustomPrompt="1"/>
          </p:nvPr>
        </p:nvSpPr>
        <p:spPr>
          <a:xfrm>
            <a:off x="7155633" y="2239638"/>
            <a:ext cx="720000" cy="720000"/>
          </a:xfrm>
        </p:spPr>
        <p:txBody>
          <a:bodyPr>
            <a:noAutofit/>
          </a:bodyPr>
          <a:lstStyle>
            <a:lvl1pPr marL="0" indent="0" algn="ctr">
              <a:buNone/>
              <a:defRPr sz="1400" b="0">
                <a:solidFill>
                  <a:schemeClr val="bg1"/>
                </a:solidFill>
              </a:defRPr>
            </a:lvl1pPr>
          </a:lstStyle>
          <a:p>
            <a:r>
              <a:rPr lang="en-GB" dirty="0"/>
              <a:t>icon</a:t>
            </a:r>
          </a:p>
        </p:txBody>
      </p:sp>
      <p:sp>
        <p:nvSpPr>
          <p:cNvPr id="30" name="Content Placeholder 25">
            <a:extLst>
              <a:ext uri="{FF2B5EF4-FFF2-40B4-BE49-F238E27FC236}">
                <a16:creationId xmlns:a16="http://schemas.microsoft.com/office/drawing/2014/main" id="{3E2151AC-0184-718C-F5DA-8C0A15B42559}"/>
              </a:ext>
            </a:extLst>
          </p:cNvPr>
          <p:cNvSpPr>
            <a:spLocks noGrp="1"/>
          </p:cNvSpPr>
          <p:nvPr>
            <p:ph sz="quarter" idx="40"/>
          </p:nvPr>
        </p:nvSpPr>
        <p:spPr>
          <a:xfrm>
            <a:off x="9083550" y="3952688"/>
            <a:ext cx="2556000" cy="1484961"/>
          </a:xfrm>
          <a:noFill/>
        </p:spPr>
        <p:txBody>
          <a:bodyPr lIns="0" tIns="0" rIns="0" bIns="288000"/>
          <a:lstStyle>
            <a:lvl1pPr marL="0" indent="0" algn="ctr">
              <a:lnSpc>
                <a:spcPct val="100000"/>
              </a:lnSpc>
              <a:buNone/>
              <a:defRPr lang="en-GB" sz="2000" b="0" dirty="0">
                <a:solidFill>
                  <a:schemeClr val="tx1"/>
                </a:solidFill>
                <a:latin typeface="+mn-lt"/>
              </a:defRPr>
            </a:lvl1pPr>
          </a:lstStyle>
          <a:p>
            <a:pPr lvl="0"/>
            <a:endParaRPr lang="en-GB" dirty="0"/>
          </a:p>
        </p:txBody>
      </p:sp>
      <p:sp>
        <p:nvSpPr>
          <p:cNvPr id="31" name="Text Placeholder 11">
            <a:extLst>
              <a:ext uri="{FF2B5EF4-FFF2-40B4-BE49-F238E27FC236}">
                <a16:creationId xmlns:a16="http://schemas.microsoft.com/office/drawing/2014/main" id="{2238CDA9-F902-A766-3962-B7E32FA95312}"/>
              </a:ext>
            </a:extLst>
          </p:cNvPr>
          <p:cNvSpPr>
            <a:spLocks noGrp="1"/>
          </p:cNvSpPr>
          <p:nvPr>
            <p:ph type="body" sz="quarter" idx="41" hasCustomPrompt="1"/>
          </p:nvPr>
        </p:nvSpPr>
        <p:spPr>
          <a:xfrm>
            <a:off x="9083546" y="3125182"/>
            <a:ext cx="2556000" cy="827507"/>
          </a:xfrm>
        </p:spPr>
        <p:txBody>
          <a:bodyPr lIns="0" tIns="144000" rIns="0" bIns="72000"/>
          <a:lstStyle>
            <a:lvl1pPr marL="0" indent="0" algn="ctr">
              <a:buNone/>
              <a:defRPr sz="4400">
                <a:solidFill>
                  <a:schemeClr val="tx2"/>
                </a:solidFill>
              </a:defRPr>
            </a:lvl1pPr>
          </a:lstStyle>
          <a:p>
            <a:pPr lvl="0"/>
            <a:r>
              <a:rPr lang="en-US" dirty="0"/>
              <a:t>00</a:t>
            </a:r>
            <a:endParaRPr lang="en-GB" dirty="0"/>
          </a:p>
        </p:txBody>
      </p:sp>
      <p:sp>
        <p:nvSpPr>
          <p:cNvPr id="32" name="Rectangle 31">
            <a:extLst>
              <a:ext uri="{FF2B5EF4-FFF2-40B4-BE49-F238E27FC236}">
                <a16:creationId xmlns:a16="http://schemas.microsoft.com/office/drawing/2014/main" id="{F6E8D4D1-F2D6-44E7-A65D-85E65B61B01B}"/>
              </a:ext>
            </a:extLst>
          </p:cNvPr>
          <p:cNvSpPr>
            <a:spLocks noChangeAspect="1"/>
          </p:cNvSpPr>
          <p:nvPr userDrawn="1"/>
        </p:nvSpPr>
        <p:spPr>
          <a:xfrm>
            <a:off x="9824386" y="2045182"/>
            <a:ext cx="1080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icture Placeholder 17">
            <a:extLst>
              <a:ext uri="{FF2B5EF4-FFF2-40B4-BE49-F238E27FC236}">
                <a16:creationId xmlns:a16="http://schemas.microsoft.com/office/drawing/2014/main" id="{FA2F97A6-4506-4E10-BD72-1793E08E7CE9}"/>
              </a:ext>
            </a:extLst>
          </p:cNvPr>
          <p:cNvSpPr>
            <a:spLocks noGrp="1" noChangeAspect="1"/>
          </p:cNvSpPr>
          <p:nvPr>
            <p:ph type="pic" sz="quarter" idx="42" hasCustomPrompt="1"/>
          </p:nvPr>
        </p:nvSpPr>
        <p:spPr>
          <a:xfrm>
            <a:off x="10004386" y="2225182"/>
            <a:ext cx="720000" cy="720000"/>
          </a:xfrm>
        </p:spPr>
        <p:txBody>
          <a:bodyPr>
            <a:noAutofit/>
          </a:bodyPr>
          <a:lstStyle>
            <a:lvl1pPr marL="0" indent="0" algn="ctr">
              <a:buNone/>
              <a:defRPr sz="1400" b="0">
                <a:solidFill>
                  <a:schemeClr val="bg1"/>
                </a:solidFill>
              </a:defRPr>
            </a:lvl1pPr>
          </a:lstStyle>
          <a:p>
            <a:r>
              <a:rPr lang="en-GB" dirty="0"/>
              <a:t>icon</a:t>
            </a:r>
          </a:p>
        </p:txBody>
      </p:sp>
    </p:spTree>
    <p:extLst>
      <p:ext uri="{BB962C8B-B14F-4D97-AF65-F5344CB8AC3E}">
        <p14:creationId xmlns:p14="http://schemas.microsoft.com/office/powerpoint/2010/main" val="2395643827"/>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title-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96B9F8-FFEC-D6E2-7FD1-473BDBBAE8BD}"/>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6" name="Title Placeholder 25">
            <a:extLst>
              <a:ext uri="{FF2B5EF4-FFF2-40B4-BE49-F238E27FC236}">
                <a16:creationId xmlns:a16="http://schemas.microsoft.com/office/drawing/2014/main" id="{51DDE61C-EDCE-8C75-8F35-0B4773E82338}"/>
              </a:ext>
            </a:extLst>
          </p:cNvPr>
          <p:cNvSpPr>
            <a:spLocks noGrp="1"/>
          </p:cNvSpPr>
          <p:nvPr>
            <p:ph type="title" hasCustomPrompt="1"/>
          </p:nvPr>
        </p:nvSpPr>
        <p:spPr>
          <a:xfrm>
            <a:off x="552451" y="2719628"/>
            <a:ext cx="4967288" cy="576293"/>
          </a:xfrm>
          <a:prstGeom prst="rect">
            <a:avLst/>
          </a:prstGeom>
          <a:solidFill>
            <a:schemeClr val="tx2"/>
          </a:solidFill>
        </p:spPr>
        <p:txBody>
          <a:bodyPr vert="horz" wrap="square" lIns="0" tIns="0" rIns="0" bIns="144000" rtlCol="0" anchor="t" anchorCtr="0">
            <a:spAutoFit/>
          </a:bodyPr>
          <a:lstStyle>
            <a:lvl1pPr>
              <a:lnSpc>
                <a:spcPct val="100000"/>
              </a:lnSpc>
              <a:defRPr sz="2800">
                <a:solidFill>
                  <a:schemeClr val="bg1"/>
                </a:solidFill>
                <a:latin typeface="Tenorite" panose="00000500000000000000" pitchFamily="2" charset="0"/>
                <a:cs typeface="Arial" panose="020B0604020202020204" pitchFamily="34" charset="0"/>
              </a:defRPr>
            </a:lvl1pPr>
          </a:lstStyle>
          <a:p>
            <a:r>
              <a:rPr lang="en-GB" dirty="0"/>
              <a:t>Click to edit section header</a:t>
            </a:r>
          </a:p>
        </p:txBody>
      </p:sp>
      <p:sp>
        <p:nvSpPr>
          <p:cNvPr id="7" name="Content Placeholder 25">
            <a:extLst>
              <a:ext uri="{FF2B5EF4-FFF2-40B4-BE49-F238E27FC236}">
                <a16:creationId xmlns:a16="http://schemas.microsoft.com/office/drawing/2014/main" id="{D59DF3CC-6403-5B93-C578-A9A745A7237F}"/>
              </a:ext>
            </a:extLst>
          </p:cNvPr>
          <p:cNvSpPr>
            <a:spLocks noGrp="1"/>
          </p:cNvSpPr>
          <p:nvPr>
            <p:ph sz="quarter" idx="12" hasCustomPrompt="1"/>
          </p:nvPr>
        </p:nvSpPr>
        <p:spPr>
          <a:xfrm>
            <a:off x="552450" y="3314989"/>
            <a:ext cx="4968875" cy="221599"/>
          </a:xfrm>
        </p:spPr>
        <p:txBody>
          <a:bodyPr/>
          <a:lstStyle>
            <a:lvl1pPr marL="0" indent="0">
              <a:buNone/>
              <a:defRPr lang="en-GB" sz="1600" b="0" dirty="0">
                <a:solidFill>
                  <a:schemeClr val="bg1"/>
                </a:solidFill>
                <a:latin typeface="Tenorite" panose="00000500000000000000" pitchFamily="2" charset="0"/>
                <a:cs typeface="Arial" panose="020B0604020202020204" pitchFamily="34" charset="0"/>
              </a:defRPr>
            </a:lvl1pPr>
          </a:lstStyle>
          <a:p>
            <a:pPr lvl="0"/>
            <a:r>
              <a:rPr lang="en-US" dirty="0"/>
              <a:t>Intro text</a:t>
            </a:r>
            <a:endParaRPr lang="en-GB" dirty="0"/>
          </a:p>
        </p:txBody>
      </p:sp>
      <p:pic>
        <p:nvPicPr>
          <p:cNvPr id="8" name="Graphic 7">
            <a:extLst>
              <a:ext uri="{FF2B5EF4-FFF2-40B4-BE49-F238E27FC236}">
                <a16:creationId xmlns:a16="http://schemas.microsoft.com/office/drawing/2014/main" id="{0AD8B9A9-F899-6B89-6671-77A0635CD8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4" y="6114600"/>
            <a:ext cx="1507763" cy="230400"/>
          </a:xfrm>
          <a:prstGeom prst="rect">
            <a:avLst/>
          </a:prstGeom>
        </p:spPr>
      </p:pic>
      <p:cxnSp>
        <p:nvCxnSpPr>
          <p:cNvPr id="9" name="Straight Connector 8">
            <a:extLst>
              <a:ext uri="{FF2B5EF4-FFF2-40B4-BE49-F238E27FC236}">
                <a16:creationId xmlns:a16="http://schemas.microsoft.com/office/drawing/2014/main" id="{B38D74F7-6436-DAFE-E253-0DFEFEE2A2D6}"/>
              </a:ext>
            </a:extLst>
          </p:cNvPr>
          <p:cNvCxnSpPr>
            <a:cxnSpLocks/>
          </p:cNvCxnSpPr>
          <p:nvPr userDrawn="1"/>
        </p:nvCxnSpPr>
        <p:spPr>
          <a:xfrm>
            <a:off x="2280000" y="6308725"/>
            <a:ext cx="9359549" cy="0"/>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27">
            <a:extLst>
              <a:ext uri="{FF2B5EF4-FFF2-40B4-BE49-F238E27FC236}">
                <a16:creationId xmlns:a16="http://schemas.microsoft.com/office/drawing/2014/main" id="{737D79C6-D5A1-608D-0CCE-D0B90E4D940B}"/>
              </a:ext>
            </a:extLst>
          </p:cNvPr>
          <p:cNvSpPr>
            <a:spLocks noGrp="1"/>
          </p:cNvSpPr>
          <p:nvPr>
            <p:ph type="pic" sz="quarter" idx="14" hasCustomPrompt="1"/>
          </p:nvPr>
        </p:nvSpPr>
        <p:spPr>
          <a:xfrm>
            <a:off x="6096000" y="549274"/>
            <a:ext cx="5543550" cy="5040313"/>
          </a:xfrm>
        </p:spPr>
        <p:txBody>
          <a:bodyPr>
            <a:noAutofit/>
          </a:bodyPr>
          <a:lstStyle>
            <a:lvl1pPr>
              <a:defRPr sz="2000">
                <a:solidFill>
                  <a:schemeClr val="bg1"/>
                </a:solidFill>
              </a:defRPr>
            </a:lvl1pPr>
          </a:lstStyle>
          <a:p>
            <a:r>
              <a:rPr lang="en-GB" dirty="0"/>
              <a:t>Insert light picture</a:t>
            </a:r>
          </a:p>
        </p:txBody>
      </p:sp>
      <p:sp>
        <p:nvSpPr>
          <p:cNvPr id="5" name="SmartArt Placeholder 34">
            <a:extLst>
              <a:ext uri="{FF2B5EF4-FFF2-40B4-BE49-F238E27FC236}">
                <a16:creationId xmlns:a16="http://schemas.microsoft.com/office/drawing/2014/main" id="{E27D9739-6ACB-48D5-F0A2-BC9E8843A9C0}"/>
              </a:ext>
            </a:extLst>
          </p:cNvPr>
          <p:cNvSpPr>
            <a:spLocks noGrp="1" noRot="1" noChangeAspect="1" noMove="1" noResize="1" noEditPoints="1" noAdjustHandles="1" noChangeArrowheads="1" noChangeShapeType="1"/>
          </p:cNvSpPr>
          <p:nvPr>
            <p:ph type="dgm" sz="quarter" idx="16"/>
          </p:nvPr>
        </p:nvSpPr>
        <p:spPr>
          <a:xfrm>
            <a:off x="9192000" y="825613"/>
            <a:ext cx="2159012" cy="442800"/>
          </a:xfrm>
          <a:blipFill>
            <a:blip r:embed="rId4">
              <a:extLst>
                <a:ext uri="{96DAC541-7B7A-43D3-8B79-37D633B846F1}">
                  <asvg:svgBlip xmlns:asvg="http://schemas.microsoft.com/office/drawing/2016/SVG/main" r:embed="rId5"/>
                </a:ext>
              </a:extLst>
            </a:blip>
            <a:stretch>
              <a:fillRect/>
            </a:stretch>
          </a:blipFill>
        </p:spPr>
        <p:txBody>
          <a:bodyPr>
            <a:noAutofit/>
          </a:bodyPr>
          <a:lstStyle>
            <a:lvl1pPr marL="0" indent="0">
              <a:buNone/>
              <a:defRPr sz="1400" b="0">
                <a:solidFill>
                  <a:schemeClr val="bg1"/>
                </a:solidFill>
              </a:defRPr>
            </a:lvl1pPr>
          </a:lstStyle>
          <a:p>
            <a:endParaRPr lang="en-GB" dirty="0"/>
          </a:p>
        </p:txBody>
      </p:sp>
    </p:spTree>
    <p:extLst>
      <p:ext uri="{BB962C8B-B14F-4D97-AF65-F5344CB8AC3E}">
        <p14:creationId xmlns:p14="http://schemas.microsoft.com/office/powerpoint/2010/main" val="2461927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Dark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10" name="Picture Placeholder 9">
            <a:extLst>
              <a:ext uri="{FF2B5EF4-FFF2-40B4-BE49-F238E27FC236}">
                <a16:creationId xmlns:a16="http://schemas.microsoft.com/office/drawing/2014/main" id="{B6CCDF40-F067-5C16-3E03-ACC499915B54}"/>
              </a:ext>
            </a:extLst>
          </p:cNvPr>
          <p:cNvSpPr>
            <a:spLocks noGrp="1"/>
          </p:cNvSpPr>
          <p:nvPr>
            <p:ph type="pic" sz="quarter" idx="13" hasCustomPrompt="1"/>
          </p:nvPr>
        </p:nvSpPr>
        <p:spPr>
          <a:xfrm>
            <a:off x="6383338" y="550862"/>
            <a:ext cx="5256212" cy="5038726"/>
          </a:xfrm>
        </p:spPr>
        <p:txBody>
          <a:bodyPr/>
          <a:lstStyle>
            <a:lvl1pPr marL="342900" indent="-342900">
              <a:buFont typeface="Arial" panose="020B0604020202020204" pitchFamily="34" charset="0"/>
              <a:buChar char="•"/>
              <a:defRPr sz="2000"/>
            </a:lvl1pPr>
          </a:lstStyle>
          <a:p>
            <a:r>
              <a:rPr lang="en-GB" dirty="0"/>
              <a:t>Dark picture</a:t>
            </a:r>
          </a:p>
        </p:txBody>
      </p:sp>
      <p:sp>
        <p:nvSpPr>
          <p:cNvPr id="2" name="SmartArt Placeholder 11">
            <a:extLst>
              <a:ext uri="{FF2B5EF4-FFF2-40B4-BE49-F238E27FC236}">
                <a16:creationId xmlns:a16="http://schemas.microsoft.com/office/drawing/2014/main" id="{719CE375-2CCA-7EC5-582B-BC761A0B01A2}"/>
              </a:ext>
            </a:extLst>
          </p:cNvPr>
          <p:cNvSpPr>
            <a:spLocks noGrp="1" noRot="1" noMove="1" noResize="1" noEditPoints="1" noAdjustHandles="1" noChangeArrowheads="1" noChangeShapeType="1"/>
          </p:cNvSpPr>
          <p:nvPr>
            <p:ph type="dgm" sz="quarter" idx="14" hasCustomPrompt="1"/>
          </p:nvPr>
        </p:nvSpPr>
        <p:spPr>
          <a:xfrm>
            <a:off x="9192000" y="836613"/>
            <a:ext cx="2160000" cy="443003"/>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Yellow Mark</a:t>
            </a:r>
          </a:p>
        </p:txBody>
      </p:sp>
      <p:sp>
        <p:nvSpPr>
          <p:cNvPr id="9" name="Content Placeholder 25">
            <a:extLst>
              <a:ext uri="{FF2B5EF4-FFF2-40B4-BE49-F238E27FC236}">
                <a16:creationId xmlns:a16="http://schemas.microsoft.com/office/drawing/2014/main" id="{958FB3A3-57D6-E749-1587-7CA1BCE68A15}"/>
              </a:ext>
            </a:extLst>
          </p:cNvPr>
          <p:cNvSpPr>
            <a:spLocks noGrp="1"/>
          </p:cNvSpPr>
          <p:nvPr>
            <p:ph sz="quarter" idx="16" hasCustomPrompt="1"/>
          </p:nvPr>
        </p:nvSpPr>
        <p:spPr>
          <a:xfrm>
            <a:off x="561496" y="5601329"/>
            <a:ext cx="11088687" cy="311606"/>
          </a:xfrm>
          <a:noFill/>
        </p:spPr>
        <p:txBody>
          <a:bodyPr tIns="144000" rIns="144000"/>
          <a:lstStyle>
            <a:lvl1pPr marL="0" indent="0" algn="l">
              <a:buNone/>
              <a:defRPr lang="en-GB" sz="1200" b="0" dirty="0">
                <a:solidFill>
                  <a:srgbClr val="696963"/>
                </a:solidFill>
                <a:latin typeface="+mn-lt"/>
              </a:defRPr>
            </a:lvl1pPr>
          </a:lstStyle>
          <a:p>
            <a:pPr lvl="0"/>
            <a:r>
              <a:rPr lang="en-US" dirty="0"/>
              <a:t>Source text</a:t>
            </a:r>
            <a:endParaRPr lang="en-GB" dirty="0"/>
          </a:p>
        </p:txBody>
      </p:sp>
      <p:sp>
        <p:nvSpPr>
          <p:cNvPr id="4" name="Title 1">
            <a:extLst>
              <a:ext uri="{FF2B5EF4-FFF2-40B4-BE49-F238E27FC236}">
                <a16:creationId xmlns:a16="http://schemas.microsoft.com/office/drawing/2014/main" id="{583BF61B-5276-5B62-64D4-5AD6AF9B1618}"/>
              </a:ext>
            </a:extLst>
          </p:cNvPr>
          <p:cNvSpPr>
            <a:spLocks noGrp="1"/>
          </p:cNvSpPr>
          <p:nvPr>
            <p:ph type="title" hasCustomPrompt="1"/>
          </p:nvPr>
        </p:nvSpPr>
        <p:spPr>
          <a:xfrm>
            <a:off x="561497" y="560675"/>
            <a:ext cx="5247167" cy="644004"/>
          </a:xfrm>
        </p:spPr>
        <p:txBody>
          <a:bodyPr bIns="144000"/>
          <a:lstStyle>
            <a:lvl1pPr algn="l">
              <a:defRPr sz="3600"/>
            </a:lvl1pPr>
          </a:lstStyle>
          <a:p>
            <a:r>
              <a:rPr lang="en-GB" dirty="0"/>
              <a:t>Heading</a:t>
            </a:r>
          </a:p>
        </p:txBody>
      </p:sp>
      <p:sp>
        <p:nvSpPr>
          <p:cNvPr id="7" name="Content Placeholder 25">
            <a:extLst>
              <a:ext uri="{FF2B5EF4-FFF2-40B4-BE49-F238E27FC236}">
                <a16:creationId xmlns:a16="http://schemas.microsoft.com/office/drawing/2014/main" id="{6CD6B7D4-EBFD-7569-D7ED-5CD1AF73FEAE}"/>
              </a:ext>
            </a:extLst>
          </p:cNvPr>
          <p:cNvSpPr>
            <a:spLocks noGrp="1"/>
          </p:cNvSpPr>
          <p:nvPr>
            <p:ph sz="quarter" idx="12" hasCustomPrompt="1"/>
          </p:nvPr>
        </p:nvSpPr>
        <p:spPr>
          <a:xfrm>
            <a:off x="561498" y="1216420"/>
            <a:ext cx="5247166" cy="4384909"/>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Tree>
    <p:extLst>
      <p:ext uri="{BB962C8B-B14F-4D97-AF65-F5344CB8AC3E}">
        <p14:creationId xmlns:p14="http://schemas.microsoft.com/office/powerpoint/2010/main" val="583970615"/>
      </p:ext>
    </p:extLst>
  </p:cSld>
  <p:clrMapOvr>
    <a:masterClrMapping/>
  </p:clrMapOvr>
  <p:extLst>
    <p:ext uri="{DCECCB84-F9BA-43D5-87BE-67443E8EF086}">
      <p15:sldGuideLst xmlns:p15="http://schemas.microsoft.com/office/powerpoint/2012/main">
        <p15:guide id="1" orient="horz" pos="3521">
          <p15:clr>
            <a:srgbClr val="FBAE40"/>
          </p15:clr>
        </p15:guide>
        <p15:guide id="2" pos="3840">
          <p15:clr>
            <a:srgbClr val="FBAE40"/>
          </p15:clr>
        </p15:guide>
        <p15:guide id="3" pos="4021">
          <p15:clr>
            <a:srgbClr val="FBAE40"/>
          </p15:clr>
        </p15:guide>
        <p15:guide id="4" pos="3659">
          <p15:clr>
            <a:srgbClr val="FBAE40"/>
          </p15:clr>
        </p15:guide>
        <p15:guide id="5"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Light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10" name="Picture Placeholder 9">
            <a:extLst>
              <a:ext uri="{FF2B5EF4-FFF2-40B4-BE49-F238E27FC236}">
                <a16:creationId xmlns:a16="http://schemas.microsoft.com/office/drawing/2014/main" id="{B6CCDF40-F067-5C16-3E03-ACC499915B54}"/>
              </a:ext>
            </a:extLst>
          </p:cNvPr>
          <p:cNvSpPr>
            <a:spLocks noGrp="1"/>
          </p:cNvSpPr>
          <p:nvPr>
            <p:ph type="pic" sz="quarter" idx="13" hasCustomPrompt="1"/>
          </p:nvPr>
        </p:nvSpPr>
        <p:spPr>
          <a:xfrm>
            <a:off x="6383338" y="550862"/>
            <a:ext cx="5256212" cy="5038726"/>
          </a:xfrm>
        </p:spPr>
        <p:txBody>
          <a:bodyPr/>
          <a:lstStyle>
            <a:lvl1pPr marL="342900" indent="-342900">
              <a:buFont typeface="Arial" panose="020B0604020202020204" pitchFamily="34" charset="0"/>
              <a:buChar char="•"/>
              <a:defRPr sz="2000"/>
            </a:lvl1pPr>
          </a:lstStyle>
          <a:p>
            <a:r>
              <a:rPr lang="en-GB" dirty="0"/>
              <a:t>Light picture</a:t>
            </a:r>
          </a:p>
        </p:txBody>
      </p:sp>
      <p:sp>
        <p:nvSpPr>
          <p:cNvPr id="5" name="SmartArt Placeholder 34">
            <a:extLst>
              <a:ext uri="{FF2B5EF4-FFF2-40B4-BE49-F238E27FC236}">
                <a16:creationId xmlns:a16="http://schemas.microsoft.com/office/drawing/2014/main" id="{8371410C-17E0-8F98-3D9D-A14071891720}"/>
              </a:ext>
            </a:extLst>
          </p:cNvPr>
          <p:cNvSpPr>
            <a:spLocks noGrp="1"/>
          </p:cNvSpPr>
          <p:nvPr>
            <p:ph type="dgm" sz="quarter" idx="16" hasCustomPrompt="1"/>
          </p:nvPr>
        </p:nvSpPr>
        <p:spPr>
          <a:xfrm>
            <a:off x="9192000" y="836613"/>
            <a:ext cx="2159012" cy="442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6" name="Content Placeholder 25">
            <a:extLst>
              <a:ext uri="{FF2B5EF4-FFF2-40B4-BE49-F238E27FC236}">
                <a16:creationId xmlns:a16="http://schemas.microsoft.com/office/drawing/2014/main" id="{7A72CF38-D65F-EC59-8EEA-14CA0E34D0E4}"/>
              </a:ext>
            </a:extLst>
          </p:cNvPr>
          <p:cNvSpPr>
            <a:spLocks noGrp="1"/>
          </p:cNvSpPr>
          <p:nvPr>
            <p:ph sz="quarter" idx="17" hasCustomPrompt="1"/>
          </p:nvPr>
        </p:nvSpPr>
        <p:spPr>
          <a:xfrm>
            <a:off x="561496" y="5601329"/>
            <a:ext cx="11088687" cy="311606"/>
          </a:xfrm>
          <a:noFill/>
        </p:spPr>
        <p:txBody>
          <a:bodyPr tIns="144000" rIns="144000"/>
          <a:lstStyle>
            <a:lvl1pPr marL="0" indent="0" algn="l">
              <a:buNone/>
              <a:defRPr lang="en-GB" sz="1200" b="0" dirty="0">
                <a:solidFill>
                  <a:srgbClr val="696963"/>
                </a:solidFill>
                <a:latin typeface="+mn-lt"/>
              </a:defRPr>
            </a:lvl1pPr>
          </a:lstStyle>
          <a:p>
            <a:pPr lvl="0"/>
            <a:r>
              <a:rPr lang="en-US" dirty="0"/>
              <a:t>Source text</a:t>
            </a:r>
            <a:endParaRPr lang="en-GB" dirty="0"/>
          </a:p>
        </p:txBody>
      </p:sp>
      <p:sp>
        <p:nvSpPr>
          <p:cNvPr id="2" name="Title 1">
            <a:extLst>
              <a:ext uri="{FF2B5EF4-FFF2-40B4-BE49-F238E27FC236}">
                <a16:creationId xmlns:a16="http://schemas.microsoft.com/office/drawing/2014/main" id="{D42A2900-3A65-A4D6-1C9F-0375FA20A1B9}"/>
              </a:ext>
            </a:extLst>
          </p:cNvPr>
          <p:cNvSpPr>
            <a:spLocks noGrp="1"/>
          </p:cNvSpPr>
          <p:nvPr>
            <p:ph type="title" hasCustomPrompt="1"/>
          </p:nvPr>
        </p:nvSpPr>
        <p:spPr>
          <a:xfrm>
            <a:off x="561497" y="560675"/>
            <a:ext cx="5247167" cy="644004"/>
          </a:xfrm>
        </p:spPr>
        <p:txBody>
          <a:bodyPr bIns="144000"/>
          <a:lstStyle>
            <a:lvl1pPr algn="l">
              <a:defRPr sz="3600"/>
            </a:lvl1pPr>
          </a:lstStyle>
          <a:p>
            <a:r>
              <a:rPr lang="en-GB" dirty="0"/>
              <a:t>Heading</a:t>
            </a:r>
          </a:p>
        </p:txBody>
      </p:sp>
      <p:sp>
        <p:nvSpPr>
          <p:cNvPr id="9" name="Content Placeholder 25">
            <a:extLst>
              <a:ext uri="{FF2B5EF4-FFF2-40B4-BE49-F238E27FC236}">
                <a16:creationId xmlns:a16="http://schemas.microsoft.com/office/drawing/2014/main" id="{C5EB82E7-02F3-BB86-B4D9-DBFDAD786472}"/>
              </a:ext>
            </a:extLst>
          </p:cNvPr>
          <p:cNvSpPr>
            <a:spLocks noGrp="1"/>
          </p:cNvSpPr>
          <p:nvPr>
            <p:ph sz="quarter" idx="12" hasCustomPrompt="1"/>
          </p:nvPr>
        </p:nvSpPr>
        <p:spPr>
          <a:xfrm>
            <a:off x="561498" y="1216420"/>
            <a:ext cx="5247166" cy="4384909"/>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Tree>
    <p:extLst>
      <p:ext uri="{BB962C8B-B14F-4D97-AF65-F5344CB8AC3E}">
        <p14:creationId xmlns:p14="http://schemas.microsoft.com/office/powerpoint/2010/main" val="1527125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9 Video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2450" y="556384"/>
            <a:ext cx="8280400" cy="496129"/>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noChangeAspect="1"/>
          </p:cNvSpPr>
          <p:nvPr>
            <p:ph sz="quarter" idx="15" hasCustomPrompt="1"/>
          </p:nvPr>
        </p:nvSpPr>
        <p:spPr>
          <a:xfrm>
            <a:off x="4440238" y="1425978"/>
            <a:ext cx="7199549" cy="4049883"/>
          </a:xfrm>
          <a:solidFill>
            <a:schemeClr val="tx1">
              <a:lumMod val="10000"/>
              <a:lumOff val="90000"/>
            </a:schemeClr>
          </a:solidFill>
        </p:spPr>
        <p:txBody>
          <a:bodyPr/>
          <a:lstStyle>
            <a:lvl1pPr marL="0" indent="0" algn="ctr">
              <a:buNone/>
              <a:defRPr lang="en-GB" sz="1600" b="0" dirty="0">
                <a:solidFill>
                  <a:schemeClr val="tx1"/>
                </a:solidFill>
                <a:latin typeface="+mn-lt"/>
              </a:defRPr>
            </a:lvl1pPr>
          </a:lstStyle>
          <a:p>
            <a:pPr lvl="0"/>
            <a:r>
              <a:rPr lang="en-US" dirty="0"/>
              <a:t>Video (16:9)</a:t>
            </a:r>
            <a:endParaRPr lang="en-GB" dirty="0"/>
          </a:p>
        </p:txBody>
      </p:sp>
      <p:sp>
        <p:nvSpPr>
          <p:cNvPr id="9" name="Content Placeholder 25">
            <a:extLst>
              <a:ext uri="{FF2B5EF4-FFF2-40B4-BE49-F238E27FC236}">
                <a16:creationId xmlns:a16="http://schemas.microsoft.com/office/drawing/2014/main" id="{68EA5884-7EC4-32A1-1C07-04EF699F66F8}"/>
              </a:ext>
            </a:extLst>
          </p:cNvPr>
          <p:cNvSpPr>
            <a:spLocks noGrp="1"/>
          </p:cNvSpPr>
          <p:nvPr>
            <p:ph sz="quarter" idx="16" hasCustomPrompt="1"/>
          </p:nvPr>
        </p:nvSpPr>
        <p:spPr>
          <a:xfrm>
            <a:off x="4440238" y="5589587"/>
            <a:ext cx="7199551" cy="358775"/>
          </a:xfrm>
          <a:noFill/>
        </p:spPr>
        <p:txBody>
          <a:bodyPr t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2" name="Footer Placeholder 27">
            <a:extLst>
              <a:ext uri="{FF2B5EF4-FFF2-40B4-BE49-F238E27FC236}">
                <a16:creationId xmlns:a16="http://schemas.microsoft.com/office/drawing/2014/main" id="{2BE43F1E-519C-0703-E11A-12ED1F9344B4}"/>
              </a:ext>
            </a:extLst>
          </p:cNvPr>
          <p:cNvSpPr txBox="1">
            <a:spLocks/>
          </p:cNvSpPr>
          <p:nvPr userDrawn="1"/>
        </p:nvSpPr>
        <p:spPr>
          <a:xfrm>
            <a:off x="10122501" y="0"/>
            <a:ext cx="1517047" cy="348248"/>
          </a:xfrm>
          <a:prstGeom prst="rect">
            <a:avLst/>
          </a:prstGeom>
          <a:solidFill>
            <a:schemeClr val="tx2"/>
          </a:solidFill>
        </p:spPr>
        <p:txBody>
          <a:bodyPr vert="horz" wrap="none" lIns="144000" tIns="72000" rIns="144000" bIns="90000" rtlCol="0" anchor="ctr">
            <a:spAutoFit/>
          </a:bodyP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Section Goes Here</a:t>
            </a:r>
          </a:p>
        </p:txBody>
      </p:sp>
      <p:sp>
        <p:nvSpPr>
          <p:cNvPr id="4" name="Content Placeholder 25">
            <a:extLst>
              <a:ext uri="{FF2B5EF4-FFF2-40B4-BE49-F238E27FC236}">
                <a16:creationId xmlns:a16="http://schemas.microsoft.com/office/drawing/2014/main" id="{BE9DA63A-EF1A-A26A-6128-36833F8613FA}"/>
              </a:ext>
            </a:extLst>
          </p:cNvPr>
          <p:cNvSpPr>
            <a:spLocks noGrp="1"/>
          </p:cNvSpPr>
          <p:nvPr>
            <p:ph sz="quarter" idx="12" hasCustomPrompt="1"/>
          </p:nvPr>
        </p:nvSpPr>
        <p:spPr>
          <a:xfrm>
            <a:off x="561498" y="1412875"/>
            <a:ext cx="3373915" cy="4535487"/>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Tree>
    <p:extLst>
      <p:ext uri="{BB962C8B-B14F-4D97-AF65-F5344CB8AC3E}">
        <p14:creationId xmlns:p14="http://schemas.microsoft.com/office/powerpoint/2010/main" val="1646802806"/>
      </p:ext>
    </p:extLst>
  </p:cSld>
  <p:clrMapOvr>
    <a:masterClrMapping/>
  </p:clrMapOvr>
  <p:extLst>
    <p:ext uri="{DCECCB84-F9BA-43D5-87BE-67443E8EF086}">
      <p15:sldGuideLst xmlns:p15="http://schemas.microsoft.com/office/powerpoint/2012/main">
        <p15:guide id="1" pos="2479">
          <p15:clr>
            <a:srgbClr val="FBAE40"/>
          </p15:clr>
        </p15:guide>
        <p15:guide id="2" pos="2797">
          <p15:clr>
            <a:srgbClr val="FBAE40"/>
          </p15:clr>
        </p15:guide>
        <p15:guide id="3" orient="horz" pos="663">
          <p15:clr>
            <a:srgbClr val="FBAE40"/>
          </p15:clr>
        </p15:guide>
        <p15:guide id="4" orient="horz" pos="89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16:9  vide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0862" y="567288"/>
            <a:ext cx="11088687" cy="533205"/>
          </a:xfrm>
        </p:spPr>
        <p:txBody>
          <a:bodyPr bIns="144000"/>
          <a:lstStyle>
            <a:lvl1pPr algn="ctr">
              <a:defRPr/>
            </a:lvl1pPr>
          </a:lstStyle>
          <a:p>
            <a:r>
              <a:rPr lang="en-US" dirty="0"/>
              <a:t>Video header</a:t>
            </a:r>
            <a:endParaRPr lang="en-GB" dirty="0"/>
          </a:p>
        </p:txBody>
      </p:sp>
      <p:sp>
        <p:nvSpPr>
          <p:cNvPr id="8" name="Footer Placeholder 27">
            <a:extLst>
              <a:ext uri="{FF2B5EF4-FFF2-40B4-BE49-F238E27FC236}">
                <a16:creationId xmlns:a16="http://schemas.microsoft.com/office/drawing/2014/main" id="{D3C0F693-16B2-4D3C-1CA1-0FBE3803535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Section Goes Here</a:t>
            </a:r>
            <a:endParaRPr lang="en-GB" dirty="0"/>
          </a:p>
        </p:txBody>
      </p:sp>
      <p:sp>
        <p:nvSpPr>
          <p:cNvPr id="7" name="Content Placeholder 25">
            <a:extLst>
              <a:ext uri="{FF2B5EF4-FFF2-40B4-BE49-F238E27FC236}">
                <a16:creationId xmlns:a16="http://schemas.microsoft.com/office/drawing/2014/main" id="{6DB91DE4-002E-D942-9D25-E5BAC92AEEA2}"/>
              </a:ext>
            </a:extLst>
          </p:cNvPr>
          <p:cNvSpPr>
            <a:spLocks noGrp="1" noChangeAspect="1"/>
          </p:cNvSpPr>
          <p:nvPr>
            <p:ph sz="quarter" idx="15" hasCustomPrompt="1"/>
          </p:nvPr>
        </p:nvSpPr>
        <p:spPr>
          <a:xfrm>
            <a:off x="1945975" y="1280321"/>
            <a:ext cx="8298459" cy="4668041"/>
          </a:xfrm>
          <a:solidFill>
            <a:schemeClr val="tx1">
              <a:lumMod val="10000"/>
              <a:lumOff val="90000"/>
            </a:schemeClr>
          </a:solidFill>
        </p:spPr>
        <p:txBody>
          <a:bodyPr/>
          <a:lstStyle>
            <a:lvl1pPr marL="0" indent="0" algn="ctr">
              <a:buNone/>
              <a:defRPr lang="en-GB" sz="1600" b="0" dirty="0">
                <a:solidFill>
                  <a:schemeClr val="tx1"/>
                </a:solidFill>
                <a:latin typeface="+mn-lt"/>
              </a:defRPr>
            </a:lvl1pPr>
          </a:lstStyle>
          <a:p>
            <a:pPr lvl="0"/>
            <a:r>
              <a:rPr lang="en-US" dirty="0"/>
              <a:t>Video (16:9)</a:t>
            </a:r>
            <a:endParaRPr lang="en-GB" dirty="0"/>
          </a:p>
        </p:txBody>
      </p:sp>
    </p:spTree>
    <p:extLst>
      <p:ext uri="{BB962C8B-B14F-4D97-AF65-F5344CB8AC3E}">
        <p14:creationId xmlns:p14="http://schemas.microsoft.com/office/powerpoint/2010/main" val="3844786880"/>
      </p:ext>
    </p:extLst>
  </p:cSld>
  <p:clrMapOvr>
    <a:masterClrMapping/>
  </p:clrMapOvr>
  <p:extLst>
    <p:ext uri="{DCECCB84-F9BA-43D5-87BE-67443E8EF086}">
      <p15:sldGuideLst xmlns:p15="http://schemas.microsoft.com/office/powerpoint/2012/main">
        <p15:guide id="1" orient="horz" pos="709">
          <p15:clr>
            <a:srgbClr val="FBAE40"/>
          </p15:clr>
        </p15:guide>
        <p15:guide id="2"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video - green mark">
    <p:spTree>
      <p:nvGrpSpPr>
        <p:cNvPr id="1" name=""/>
        <p:cNvGrpSpPr/>
        <p:nvPr/>
      </p:nvGrpSpPr>
      <p:grpSpPr>
        <a:xfrm>
          <a:off x="0" y="0"/>
          <a:ext cx="0" cy="0"/>
          <a:chOff x="0" y="0"/>
          <a:chExt cx="0" cy="0"/>
        </a:xfrm>
      </p:grpSpPr>
      <p:sp>
        <p:nvSpPr>
          <p:cNvPr id="14" name="Media Placeholder 9">
            <a:extLst>
              <a:ext uri="{FF2B5EF4-FFF2-40B4-BE49-F238E27FC236}">
                <a16:creationId xmlns:a16="http://schemas.microsoft.com/office/drawing/2014/main" id="{9A68B3CB-2AE1-F2BD-E517-82BBA2FE04D4}"/>
              </a:ext>
            </a:extLst>
          </p:cNvPr>
          <p:cNvSpPr>
            <a:spLocks noGrp="1" noRot="1" noMove="1" noResize="1" noEditPoints="1" noAdjustHandles="1" noChangeArrowheads="1" noChangeShapeType="1"/>
          </p:cNvSpPr>
          <p:nvPr>
            <p:ph type="media" sz="quarter" idx="18" hasCustomPrompt="1"/>
          </p:nvPr>
        </p:nvSpPr>
        <p:spPr>
          <a:xfrm>
            <a:off x="0" y="0"/>
            <a:ext cx="12192000" cy="6858000"/>
          </a:xfrm>
          <a:solidFill>
            <a:schemeClr val="tx1">
              <a:lumMod val="10000"/>
              <a:lumOff val="90000"/>
            </a:schemeClr>
          </a:solidFill>
        </p:spPr>
        <p:txBody>
          <a:bodyPr anchor="t">
            <a:noAutofit/>
          </a:bodyPr>
          <a:lstStyle>
            <a:lvl1pPr marL="0" indent="0" algn="ctr">
              <a:buNone/>
              <a:defRPr>
                <a:solidFill>
                  <a:schemeClr val="tx1"/>
                </a:solidFill>
              </a:defRPr>
            </a:lvl1pPr>
          </a:lstStyle>
          <a:p>
            <a:r>
              <a:rPr lang="en-GB" dirty="0"/>
              <a:t>Video</a:t>
            </a:r>
          </a:p>
        </p:txBody>
      </p:sp>
      <p:sp>
        <p:nvSpPr>
          <p:cNvPr id="6" name="Title 1">
            <a:extLst>
              <a:ext uri="{FF2B5EF4-FFF2-40B4-BE49-F238E27FC236}">
                <a16:creationId xmlns:a16="http://schemas.microsoft.com/office/drawing/2014/main" id="{74748326-0994-862B-401E-364EB33F0652}"/>
              </a:ext>
            </a:extLst>
          </p:cNvPr>
          <p:cNvSpPr>
            <a:spLocks noGrp="1"/>
          </p:cNvSpPr>
          <p:nvPr>
            <p:ph type="title" hasCustomPrompt="1"/>
          </p:nvPr>
        </p:nvSpPr>
        <p:spPr>
          <a:xfrm>
            <a:off x="2999999" y="2927420"/>
            <a:ext cx="6192001" cy="501580"/>
          </a:xfrm>
        </p:spPr>
        <p:txBody>
          <a:bodyPr bIns="144000"/>
          <a:lstStyle>
            <a:lvl1pPr algn="ctr">
              <a:defRPr/>
            </a:lvl1pPr>
          </a:lstStyle>
          <a:p>
            <a:r>
              <a:rPr lang="en-US" dirty="0"/>
              <a:t>Click to edit header</a:t>
            </a:r>
            <a:endParaRPr lang="en-GB" dirty="0"/>
          </a:p>
        </p:txBody>
      </p:sp>
      <p:sp>
        <p:nvSpPr>
          <p:cNvPr id="9" name="Content Placeholder 25">
            <a:extLst>
              <a:ext uri="{FF2B5EF4-FFF2-40B4-BE49-F238E27FC236}">
                <a16:creationId xmlns:a16="http://schemas.microsoft.com/office/drawing/2014/main" id="{7BAEA28C-E30A-DA5E-6C53-B772A1A61196}"/>
              </a:ext>
            </a:extLst>
          </p:cNvPr>
          <p:cNvSpPr>
            <a:spLocks noGrp="1"/>
          </p:cNvSpPr>
          <p:nvPr>
            <p:ph sz="quarter" idx="16" hasCustomPrompt="1"/>
          </p:nvPr>
        </p:nvSpPr>
        <p:spPr>
          <a:xfrm>
            <a:off x="2999999" y="3866387"/>
            <a:ext cx="6192001" cy="307777"/>
          </a:xfrm>
          <a:noFill/>
        </p:spPr>
        <p:txBody>
          <a:bodyPr>
            <a:spAutoFit/>
          </a:bodyPr>
          <a:lstStyle>
            <a:lvl1pPr marL="0" indent="0" algn="ctr">
              <a:lnSpc>
                <a:spcPct val="100000"/>
              </a:lnSpc>
              <a:buNone/>
              <a:defRPr lang="en-GB" sz="2000" b="0" dirty="0">
                <a:solidFill>
                  <a:schemeClr val="tx1"/>
                </a:solidFill>
                <a:latin typeface="+mn-lt"/>
              </a:defRPr>
            </a:lvl1pPr>
          </a:lstStyle>
          <a:p>
            <a:pPr lvl="0"/>
            <a:r>
              <a:rPr lang="en-US" dirty="0"/>
              <a:t>Text etc.</a:t>
            </a:r>
            <a:endParaRPr lang="en-GB" dirty="0"/>
          </a:p>
        </p:txBody>
      </p:sp>
      <p:sp>
        <p:nvSpPr>
          <p:cNvPr id="11" name="Content Placeholder 25">
            <a:extLst>
              <a:ext uri="{FF2B5EF4-FFF2-40B4-BE49-F238E27FC236}">
                <a16:creationId xmlns:a16="http://schemas.microsoft.com/office/drawing/2014/main" id="{61A420EA-C72D-6FA7-5620-F05524422BB9}"/>
              </a:ext>
            </a:extLst>
          </p:cNvPr>
          <p:cNvSpPr>
            <a:spLocks noGrp="1"/>
          </p:cNvSpPr>
          <p:nvPr>
            <p:ph sz="quarter" idx="17" hasCustomPrompt="1"/>
          </p:nvPr>
        </p:nvSpPr>
        <p:spPr>
          <a:xfrm>
            <a:off x="2999999" y="3436491"/>
            <a:ext cx="6192002" cy="422405"/>
          </a:xfrm>
          <a:noFill/>
        </p:spPr>
        <p:txBody>
          <a:bodyPr bIns="144000">
            <a:noAutofit/>
          </a:bodyPr>
          <a:lstStyle>
            <a:lvl1pPr marL="0" indent="0" algn="ctr">
              <a:buNone/>
              <a:defRPr lang="en-GB" sz="2000" b="1" dirty="0">
                <a:solidFill>
                  <a:schemeClr val="tx1"/>
                </a:solidFill>
                <a:latin typeface="+mj-lt"/>
              </a:defRPr>
            </a:lvl1pPr>
          </a:lstStyle>
          <a:p>
            <a:pPr lvl="0"/>
            <a:r>
              <a:rPr lang="en-US" dirty="0"/>
              <a:t>Subheading</a:t>
            </a:r>
            <a:endParaRPr lang="en-GB" dirty="0"/>
          </a:p>
        </p:txBody>
      </p:sp>
      <p:sp>
        <p:nvSpPr>
          <p:cNvPr id="13" name="SmartArt Placeholder 34">
            <a:extLst>
              <a:ext uri="{FF2B5EF4-FFF2-40B4-BE49-F238E27FC236}">
                <a16:creationId xmlns:a16="http://schemas.microsoft.com/office/drawing/2014/main" id="{0CC9F989-0B3E-0888-D03F-C2F364C5C073}"/>
              </a:ext>
            </a:extLst>
          </p:cNvPr>
          <p:cNvSpPr>
            <a:spLocks noGrp="1" noRot="1" noMove="1" noResize="1" noEditPoints="1" noAdjustHandles="1" noChangeArrowheads="1" noChangeShapeType="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pic>
        <p:nvPicPr>
          <p:cNvPr id="2" name="Graphic 1">
            <a:extLst>
              <a:ext uri="{FF2B5EF4-FFF2-40B4-BE49-F238E27FC236}">
                <a16:creationId xmlns:a16="http://schemas.microsoft.com/office/drawing/2014/main" id="{97EF6CC3-E363-28B4-67C8-278D4FEE083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63" y="6113779"/>
            <a:ext cx="1513137" cy="231221"/>
          </a:xfrm>
          <a:prstGeom prst="rect">
            <a:avLst/>
          </a:prstGeom>
        </p:spPr>
      </p:pic>
    </p:spTree>
    <p:extLst>
      <p:ext uri="{BB962C8B-B14F-4D97-AF65-F5344CB8AC3E}">
        <p14:creationId xmlns:p14="http://schemas.microsoft.com/office/powerpoint/2010/main" val="3195270955"/>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age video - yellow mark">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6AEF1CBE-2600-BF52-ABB8-27AEA73219A0}"/>
              </a:ext>
            </a:extLst>
          </p:cNvPr>
          <p:cNvSpPr>
            <a:spLocks noGrp="1" noRot="1" noMove="1" noResize="1" noEditPoints="1" noAdjustHandles="1" noChangeArrowheads="1" noChangeShapeType="1"/>
          </p:cNvSpPr>
          <p:nvPr>
            <p:ph type="media" sz="quarter" idx="18" hasCustomPrompt="1"/>
          </p:nvPr>
        </p:nvSpPr>
        <p:spPr>
          <a:xfrm>
            <a:off x="0" y="0"/>
            <a:ext cx="12192000" cy="6858000"/>
          </a:xfrm>
          <a:solidFill>
            <a:schemeClr val="tx1">
              <a:lumMod val="10000"/>
              <a:lumOff val="90000"/>
            </a:schemeClr>
          </a:solidFill>
        </p:spPr>
        <p:txBody>
          <a:bodyPr anchor="t">
            <a:noAutofit/>
          </a:bodyPr>
          <a:lstStyle>
            <a:lvl1pPr marL="0" indent="0" algn="ctr">
              <a:buNone/>
              <a:defRPr>
                <a:solidFill>
                  <a:srgbClr val="FFFFFF"/>
                </a:solidFill>
              </a:defRPr>
            </a:lvl1pPr>
          </a:lstStyle>
          <a:p>
            <a:r>
              <a:rPr lang="en-GB" dirty="0"/>
              <a:t>Video</a:t>
            </a:r>
          </a:p>
        </p:txBody>
      </p:sp>
      <p:sp>
        <p:nvSpPr>
          <p:cNvPr id="6" name="Title 1">
            <a:extLst>
              <a:ext uri="{FF2B5EF4-FFF2-40B4-BE49-F238E27FC236}">
                <a16:creationId xmlns:a16="http://schemas.microsoft.com/office/drawing/2014/main" id="{74748326-0994-862B-401E-364EB33F0652}"/>
              </a:ext>
            </a:extLst>
          </p:cNvPr>
          <p:cNvSpPr>
            <a:spLocks noGrp="1"/>
          </p:cNvSpPr>
          <p:nvPr>
            <p:ph type="title" hasCustomPrompt="1"/>
          </p:nvPr>
        </p:nvSpPr>
        <p:spPr>
          <a:xfrm>
            <a:off x="2999999" y="2709000"/>
            <a:ext cx="6192001" cy="533205"/>
          </a:xfrm>
        </p:spPr>
        <p:txBody>
          <a:bodyPr bIns="144000"/>
          <a:lstStyle>
            <a:lvl1pPr algn="ctr">
              <a:defRPr>
                <a:solidFill>
                  <a:srgbClr val="FFFFFF"/>
                </a:solidFill>
              </a:defRPr>
            </a:lvl1pPr>
          </a:lstStyle>
          <a:p>
            <a:r>
              <a:rPr lang="en-US" dirty="0"/>
              <a:t>Click to edit header</a:t>
            </a:r>
            <a:endParaRPr lang="en-GB" dirty="0"/>
          </a:p>
        </p:txBody>
      </p:sp>
      <p:sp>
        <p:nvSpPr>
          <p:cNvPr id="9" name="Content Placeholder 25">
            <a:extLst>
              <a:ext uri="{FF2B5EF4-FFF2-40B4-BE49-F238E27FC236}">
                <a16:creationId xmlns:a16="http://schemas.microsoft.com/office/drawing/2014/main" id="{7BAEA28C-E30A-DA5E-6C53-B772A1A61196}"/>
              </a:ext>
            </a:extLst>
          </p:cNvPr>
          <p:cNvSpPr>
            <a:spLocks noGrp="1"/>
          </p:cNvSpPr>
          <p:nvPr>
            <p:ph sz="quarter" idx="16" hasCustomPrompt="1"/>
          </p:nvPr>
        </p:nvSpPr>
        <p:spPr>
          <a:xfrm>
            <a:off x="2999999" y="3663779"/>
            <a:ext cx="6192001" cy="307777"/>
          </a:xfrm>
          <a:noFill/>
        </p:spPr>
        <p:txBody>
          <a:bodyPr>
            <a:spAutoFit/>
          </a:bodyPr>
          <a:lstStyle>
            <a:lvl1pPr marL="0" indent="0" algn="ctr">
              <a:lnSpc>
                <a:spcPct val="100000"/>
              </a:lnSpc>
              <a:buNone/>
              <a:defRPr lang="en-GB" sz="2000" b="0" dirty="0">
                <a:solidFill>
                  <a:srgbClr val="FFFFFF"/>
                </a:solidFill>
                <a:latin typeface="+mn-lt"/>
              </a:defRPr>
            </a:lvl1pPr>
          </a:lstStyle>
          <a:p>
            <a:pPr lvl="0"/>
            <a:r>
              <a:rPr lang="en-US" dirty="0"/>
              <a:t>Text etc.</a:t>
            </a:r>
            <a:endParaRPr lang="en-GB" dirty="0"/>
          </a:p>
        </p:txBody>
      </p:sp>
      <p:sp>
        <p:nvSpPr>
          <p:cNvPr id="11" name="Content Placeholder 25">
            <a:extLst>
              <a:ext uri="{FF2B5EF4-FFF2-40B4-BE49-F238E27FC236}">
                <a16:creationId xmlns:a16="http://schemas.microsoft.com/office/drawing/2014/main" id="{61A420EA-C72D-6FA7-5620-F05524422BB9}"/>
              </a:ext>
            </a:extLst>
          </p:cNvPr>
          <p:cNvSpPr>
            <a:spLocks noGrp="1"/>
          </p:cNvSpPr>
          <p:nvPr>
            <p:ph sz="quarter" idx="17" hasCustomPrompt="1"/>
          </p:nvPr>
        </p:nvSpPr>
        <p:spPr>
          <a:xfrm>
            <a:off x="2999999" y="3235647"/>
            <a:ext cx="6192002" cy="422405"/>
          </a:xfrm>
          <a:noFill/>
        </p:spPr>
        <p:txBody>
          <a:bodyPr bIns="144000">
            <a:noAutofit/>
          </a:bodyPr>
          <a:lstStyle>
            <a:lvl1pPr marL="0" indent="0" algn="ctr">
              <a:buNone/>
              <a:defRPr lang="en-GB" sz="2400" b="1" dirty="0">
                <a:solidFill>
                  <a:srgbClr val="FFFFFF"/>
                </a:solidFill>
                <a:latin typeface="+mj-lt"/>
              </a:defRPr>
            </a:lvl1pPr>
          </a:lstStyle>
          <a:p>
            <a:pPr lvl="0"/>
            <a:r>
              <a:rPr lang="en-US" dirty="0"/>
              <a:t>Subheading</a:t>
            </a:r>
            <a:endParaRPr lang="en-GB" dirty="0"/>
          </a:p>
        </p:txBody>
      </p:sp>
      <p:sp>
        <p:nvSpPr>
          <p:cNvPr id="4" name="SmartArt Placeholder 11">
            <a:extLst>
              <a:ext uri="{FF2B5EF4-FFF2-40B4-BE49-F238E27FC236}">
                <a16:creationId xmlns:a16="http://schemas.microsoft.com/office/drawing/2014/main" id="{FB44202E-DBDB-0DEE-9332-ECC961D61CE2}"/>
              </a:ext>
            </a:extLst>
          </p:cNvPr>
          <p:cNvSpPr>
            <a:spLocks noGrp="1" noRot="1" noMove="1" noResize="1" noEditPoints="1" noAdjustHandles="1" noChangeArrowheads="1" noChangeShapeType="1"/>
          </p:cNvSpPr>
          <p:nvPr>
            <p:ph type="dgm" sz="quarter" idx="13"/>
          </p:nvPr>
        </p:nvSpPr>
        <p:spPr>
          <a:xfrm>
            <a:off x="9534174" y="549276"/>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bg1"/>
                </a:solidFill>
              </a:defRPr>
            </a:lvl1pPr>
          </a:lstStyle>
          <a:p>
            <a:endParaRPr lang="en-GB" dirty="0"/>
          </a:p>
        </p:txBody>
      </p:sp>
      <p:pic>
        <p:nvPicPr>
          <p:cNvPr id="12" name="Graphic 11">
            <a:extLst>
              <a:ext uri="{FF2B5EF4-FFF2-40B4-BE49-F238E27FC236}">
                <a16:creationId xmlns:a16="http://schemas.microsoft.com/office/drawing/2014/main" id="{CF665512-4B4C-726B-67E6-3CB76B4C89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237" y="6114600"/>
            <a:ext cx="1507763" cy="230400"/>
          </a:xfrm>
          <a:prstGeom prst="rect">
            <a:avLst/>
          </a:prstGeom>
        </p:spPr>
      </p:pic>
    </p:spTree>
    <p:extLst>
      <p:ext uri="{BB962C8B-B14F-4D97-AF65-F5344CB8AC3E}">
        <p14:creationId xmlns:p14="http://schemas.microsoft.com/office/powerpoint/2010/main" val="49618742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Palet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hasCustomPrompt="1"/>
          </p:nvPr>
        </p:nvSpPr>
        <p:spPr>
          <a:xfrm>
            <a:off x="183062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1" name="Rectangle 10">
            <a:extLst>
              <a:ext uri="{FF2B5EF4-FFF2-40B4-BE49-F238E27FC236}">
                <a16:creationId xmlns:a16="http://schemas.microsoft.com/office/drawing/2014/main" id="{A98943D9-1DEC-DB8D-16FA-FF937EFD58AE}"/>
              </a:ext>
            </a:extLst>
          </p:cNvPr>
          <p:cNvSpPr/>
          <p:nvPr userDrawn="1"/>
        </p:nvSpPr>
        <p:spPr>
          <a:xfrm>
            <a:off x="4439998" y="549275"/>
            <a:ext cx="1591200" cy="9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3C45F9A-EAB1-74D5-98CD-E1F73B15BE74}"/>
              </a:ext>
            </a:extLst>
          </p:cNvPr>
          <p:cNvSpPr/>
          <p:nvPr userDrawn="1"/>
        </p:nvSpPr>
        <p:spPr>
          <a:xfrm>
            <a:off x="6309368" y="549275"/>
            <a:ext cx="15912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B2601DD-B6F1-2B03-BB3D-73EEF406801F}"/>
              </a:ext>
            </a:extLst>
          </p:cNvPr>
          <p:cNvSpPr/>
          <p:nvPr userDrawn="1"/>
        </p:nvSpPr>
        <p:spPr>
          <a:xfrm>
            <a:off x="8178738" y="549275"/>
            <a:ext cx="15912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0C6271C-E17B-FE04-B0EE-2C0C281F1F0B}"/>
              </a:ext>
            </a:extLst>
          </p:cNvPr>
          <p:cNvSpPr/>
          <p:nvPr userDrawn="1"/>
        </p:nvSpPr>
        <p:spPr>
          <a:xfrm>
            <a:off x="10048109" y="549275"/>
            <a:ext cx="15912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1BC58E8-D91B-46FE-4962-4B9C5548CD6B}"/>
              </a:ext>
            </a:extLst>
          </p:cNvPr>
          <p:cNvSpPr txBox="1"/>
          <p:nvPr userDrawn="1"/>
        </p:nvSpPr>
        <p:spPr>
          <a:xfrm>
            <a:off x="4440238" y="1845000"/>
            <a:ext cx="1590960" cy="246221"/>
          </a:xfrm>
          <a:prstGeom prst="rect">
            <a:avLst/>
          </a:prstGeom>
          <a:noFill/>
        </p:spPr>
        <p:txBody>
          <a:bodyPr wrap="square" lIns="0" tIns="0" rIns="0" bIns="0" rtlCol="0">
            <a:spAutoFit/>
          </a:bodyPr>
          <a:lstStyle/>
          <a:p>
            <a:r>
              <a:rPr lang="en-GB" sz="1600" dirty="0"/>
              <a:t>#18855F</a:t>
            </a:r>
          </a:p>
        </p:txBody>
      </p:sp>
      <p:sp>
        <p:nvSpPr>
          <p:cNvPr id="15" name="Rectangle 14">
            <a:extLst>
              <a:ext uri="{FF2B5EF4-FFF2-40B4-BE49-F238E27FC236}">
                <a16:creationId xmlns:a16="http://schemas.microsoft.com/office/drawing/2014/main" id="{5B8A0627-A3E4-0561-DD76-F91E6B8633DC}"/>
              </a:ext>
            </a:extLst>
          </p:cNvPr>
          <p:cNvSpPr/>
          <p:nvPr userDrawn="1"/>
        </p:nvSpPr>
        <p:spPr>
          <a:xfrm>
            <a:off x="4439998" y="2300518"/>
            <a:ext cx="159120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287F5BFB-9660-2AC2-219B-5E52195F9A66}"/>
              </a:ext>
            </a:extLst>
          </p:cNvPr>
          <p:cNvSpPr/>
          <p:nvPr userDrawn="1"/>
        </p:nvSpPr>
        <p:spPr>
          <a:xfrm>
            <a:off x="6309368" y="2300518"/>
            <a:ext cx="1591200" cy="9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2C967B4-04CD-1E65-E726-EB293BBA2ADF}"/>
              </a:ext>
            </a:extLst>
          </p:cNvPr>
          <p:cNvSpPr/>
          <p:nvPr userDrawn="1"/>
        </p:nvSpPr>
        <p:spPr>
          <a:xfrm>
            <a:off x="8178738" y="2300518"/>
            <a:ext cx="1591200" cy="972000"/>
          </a:xfrm>
          <a:prstGeom prst="rect">
            <a:avLst/>
          </a:prstGeom>
          <a:solidFill>
            <a:srgbClr val="8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4DBDB1C-7CB9-8419-C1FE-AD81F4671EE7}"/>
              </a:ext>
            </a:extLst>
          </p:cNvPr>
          <p:cNvSpPr/>
          <p:nvPr userDrawn="1"/>
        </p:nvSpPr>
        <p:spPr>
          <a:xfrm>
            <a:off x="4439998" y="4029548"/>
            <a:ext cx="1591200" cy="972000"/>
          </a:xfrm>
          <a:prstGeom prst="rect">
            <a:avLst/>
          </a:prstGeom>
          <a:solidFill>
            <a:srgbClr val="088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F5C60D2-B330-5842-80DC-255590F8378B}"/>
              </a:ext>
            </a:extLst>
          </p:cNvPr>
          <p:cNvSpPr/>
          <p:nvPr userDrawn="1"/>
        </p:nvSpPr>
        <p:spPr>
          <a:xfrm>
            <a:off x="6309368" y="4029548"/>
            <a:ext cx="1591200" cy="972000"/>
          </a:xfrm>
          <a:prstGeom prst="rect">
            <a:avLst/>
          </a:prstGeom>
          <a:solidFill>
            <a:srgbClr val="D62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403A6C8B-C8DD-18F9-A823-99270310744A}"/>
              </a:ext>
            </a:extLst>
          </p:cNvPr>
          <p:cNvSpPr txBox="1"/>
          <p:nvPr userDrawn="1"/>
        </p:nvSpPr>
        <p:spPr>
          <a:xfrm>
            <a:off x="4440238" y="1592443"/>
            <a:ext cx="1590960" cy="246221"/>
          </a:xfrm>
          <a:prstGeom prst="rect">
            <a:avLst/>
          </a:prstGeom>
          <a:noFill/>
        </p:spPr>
        <p:txBody>
          <a:bodyPr wrap="square" lIns="0" tIns="0" rIns="0" bIns="0" rtlCol="0">
            <a:spAutoFit/>
          </a:bodyPr>
          <a:lstStyle/>
          <a:p>
            <a:r>
              <a:rPr lang="en-GB" sz="1600" dirty="0"/>
              <a:t>Green</a:t>
            </a:r>
          </a:p>
        </p:txBody>
      </p:sp>
      <p:sp>
        <p:nvSpPr>
          <p:cNvPr id="26" name="TextBox 25">
            <a:extLst>
              <a:ext uri="{FF2B5EF4-FFF2-40B4-BE49-F238E27FC236}">
                <a16:creationId xmlns:a16="http://schemas.microsoft.com/office/drawing/2014/main" id="{3BF5D0F4-BA56-8B51-F846-AF32DAD7E6AF}"/>
              </a:ext>
            </a:extLst>
          </p:cNvPr>
          <p:cNvSpPr txBox="1"/>
          <p:nvPr userDrawn="1"/>
        </p:nvSpPr>
        <p:spPr>
          <a:xfrm>
            <a:off x="6309368" y="1845000"/>
            <a:ext cx="1590960" cy="246221"/>
          </a:xfrm>
          <a:prstGeom prst="rect">
            <a:avLst/>
          </a:prstGeom>
          <a:noFill/>
        </p:spPr>
        <p:txBody>
          <a:bodyPr wrap="square" lIns="0" tIns="0" rIns="0" bIns="0" rtlCol="0">
            <a:spAutoFit/>
          </a:bodyPr>
          <a:lstStyle/>
          <a:p>
            <a:r>
              <a:rPr lang="en-GB" sz="1600" dirty="0">
                <a:solidFill>
                  <a:srgbClr val="0B0B0A"/>
                </a:solidFill>
                <a:latin typeface="+mn-lt"/>
              </a:rPr>
              <a:t>#F1BE05</a:t>
            </a:r>
            <a:endParaRPr lang="en-GB" sz="1400" dirty="0">
              <a:latin typeface="+mn-lt"/>
            </a:endParaRPr>
          </a:p>
        </p:txBody>
      </p:sp>
      <p:sp>
        <p:nvSpPr>
          <p:cNvPr id="27" name="TextBox 26">
            <a:extLst>
              <a:ext uri="{FF2B5EF4-FFF2-40B4-BE49-F238E27FC236}">
                <a16:creationId xmlns:a16="http://schemas.microsoft.com/office/drawing/2014/main" id="{4FECA1EA-AE02-88D8-05C7-1D5FE8A1AF9A}"/>
              </a:ext>
            </a:extLst>
          </p:cNvPr>
          <p:cNvSpPr txBox="1"/>
          <p:nvPr userDrawn="1"/>
        </p:nvSpPr>
        <p:spPr>
          <a:xfrm>
            <a:off x="6309368" y="1596260"/>
            <a:ext cx="1590960" cy="246221"/>
          </a:xfrm>
          <a:prstGeom prst="rect">
            <a:avLst/>
          </a:prstGeom>
          <a:noFill/>
        </p:spPr>
        <p:txBody>
          <a:bodyPr wrap="square" lIns="0" tIns="0" rIns="0" bIns="0" rtlCol="0">
            <a:spAutoFit/>
          </a:bodyPr>
          <a:lstStyle/>
          <a:p>
            <a:r>
              <a:rPr lang="en-GB" sz="1600" dirty="0"/>
              <a:t>Yellow</a:t>
            </a:r>
          </a:p>
        </p:txBody>
      </p:sp>
      <p:sp>
        <p:nvSpPr>
          <p:cNvPr id="28" name="TextBox 27">
            <a:extLst>
              <a:ext uri="{FF2B5EF4-FFF2-40B4-BE49-F238E27FC236}">
                <a16:creationId xmlns:a16="http://schemas.microsoft.com/office/drawing/2014/main" id="{822D05EB-D49F-A898-7ACF-1DE55F773B83}"/>
              </a:ext>
            </a:extLst>
          </p:cNvPr>
          <p:cNvSpPr txBox="1"/>
          <p:nvPr userDrawn="1"/>
        </p:nvSpPr>
        <p:spPr>
          <a:xfrm>
            <a:off x="8178978" y="1845000"/>
            <a:ext cx="1590960" cy="246221"/>
          </a:xfrm>
          <a:prstGeom prst="rect">
            <a:avLst/>
          </a:prstGeom>
          <a:noFill/>
        </p:spPr>
        <p:txBody>
          <a:bodyPr wrap="square" lIns="0" tIns="0" rIns="0" bIns="0" rtlCol="0">
            <a:spAutoFit/>
          </a:bodyPr>
          <a:lstStyle/>
          <a:p>
            <a:r>
              <a:rPr lang="en-GB" sz="1600" dirty="0"/>
              <a:t>#48EAA4</a:t>
            </a:r>
          </a:p>
        </p:txBody>
      </p:sp>
      <p:sp>
        <p:nvSpPr>
          <p:cNvPr id="29" name="TextBox 28">
            <a:extLst>
              <a:ext uri="{FF2B5EF4-FFF2-40B4-BE49-F238E27FC236}">
                <a16:creationId xmlns:a16="http://schemas.microsoft.com/office/drawing/2014/main" id="{778F1190-ACBB-033D-9FA5-B237AE934DEC}"/>
              </a:ext>
            </a:extLst>
          </p:cNvPr>
          <p:cNvSpPr txBox="1"/>
          <p:nvPr userDrawn="1"/>
        </p:nvSpPr>
        <p:spPr>
          <a:xfrm>
            <a:off x="8178978" y="1592443"/>
            <a:ext cx="1590960" cy="246221"/>
          </a:xfrm>
          <a:prstGeom prst="rect">
            <a:avLst/>
          </a:prstGeom>
          <a:noFill/>
        </p:spPr>
        <p:txBody>
          <a:bodyPr wrap="square" lIns="0" tIns="0" rIns="0" bIns="0" rtlCol="0">
            <a:spAutoFit/>
          </a:bodyPr>
          <a:lstStyle/>
          <a:p>
            <a:r>
              <a:rPr lang="en-GB" sz="1600" dirty="0"/>
              <a:t>Aqua Marine</a:t>
            </a:r>
          </a:p>
        </p:txBody>
      </p:sp>
      <p:sp>
        <p:nvSpPr>
          <p:cNvPr id="32" name="TextBox 31">
            <a:extLst>
              <a:ext uri="{FF2B5EF4-FFF2-40B4-BE49-F238E27FC236}">
                <a16:creationId xmlns:a16="http://schemas.microsoft.com/office/drawing/2014/main" id="{97E49342-9CA9-A367-3A68-512292E80A9E}"/>
              </a:ext>
            </a:extLst>
          </p:cNvPr>
          <p:cNvSpPr txBox="1"/>
          <p:nvPr userDrawn="1"/>
        </p:nvSpPr>
        <p:spPr>
          <a:xfrm>
            <a:off x="10047628" y="1845000"/>
            <a:ext cx="1590960" cy="246221"/>
          </a:xfrm>
          <a:prstGeom prst="rect">
            <a:avLst/>
          </a:prstGeom>
          <a:noFill/>
        </p:spPr>
        <p:txBody>
          <a:bodyPr wrap="square" lIns="0" tIns="0" rIns="0" bIns="0" rtlCol="0">
            <a:spAutoFit/>
          </a:bodyPr>
          <a:lstStyle/>
          <a:p>
            <a:r>
              <a:rPr lang="en-GB" sz="1600" dirty="0">
                <a:solidFill>
                  <a:srgbClr val="0B0B0A"/>
                </a:solidFill>
                <a:latin typeface="+mn-lt"/>
              </a:rPr>
              <a:t>#F57D3D</a:t>
            </a:r>
            <a:endParaRPr lang="en-GB" sz="1400" dirty="0">
              <a:latin typeface="+mn-lt"/>
            </a:endParaRPr>
          </a:p>
        </p:txBody>
      </p:sp>
      <p:sp>
        <p:nvSpPr>
          <p:cNvPr id="33" name="TextBox 32">
            <a:extLst>
              <a:ext uri="{FF2B5EF4-FFF2-40B4-BE49-F238E27FC236}">
                <a16:creationId xmlns:a16="http://schemas.microsoft.com/office/drawing/2014/main" id="{1EFEE01B-8007-63B5-67D6-3BB76EE55EAB}"/>
              </a:ext>
            </a:extLst>
          </p:cNvPr>
          <p:cNvSpPr txBox="1"/>
          <p:nvPr userDrawn="1"/>
        </p:nvSpPr>
        <p:spPr>
          <a:xfrm>
            <a:off x="10047628" y="1582025"/>
            <a:ext cx="1590960" cy="246221"/>
          </a:xfrm>
          <a:prstGeom prst="rect">
            <a:avLst/>
          </a:prstGeom>
          <a:noFill/>
        </p:spPr>
        <p:txBody>
          <a:bodyPr wrap="square" lIns="0" tIns="0" rIns="0" bIns="0" rtlCol="0">
            <a:spAutoFit/>
          </a:bodyPr>
          <a:lstStyle/>
          <a:p>
            <a:r>
              <a:rPr lang="en-GB" sz="1600" dirty="0"/>
              <a:t>Orange</a:t>
            </a:r>
          </a:p>
        </p:txBody>
      </p:sp>
      <p:sp>
        <p:nvSpPr>
          <p:cNvPr id="34" name="TextBox 33">
            <a:extLst>
              <a:ext uri="{FF2B5EF4-FFF2-40B4-BE49-F238E27FC236}">
                <a16:creationId xmlns:a16="http://schemas.microsoft.com/office/drawing/2014/main" id="{AE16479F-D6C4-4459-F4D8-C0D0740CA552}"/>
              </a:ext>
            </a:extLst>
          </p:cNvPr>
          <p:cNvSpPr txBox="1"/>
          <p:nvPr userDrawn="1"/>
        </p:nvSpPr>
        <p:spPr>
          <a:xfrm>
            <a:off x="4439998" y="3617694"/>
            <a:ext cx="159096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t>
            </a:r>
            <a:r>
              <a:rPr lang="en-GB" sz="1600" dirty="0">
                <a:solidFill>
                  <a:srgbClr val="0B0B0A"/>
                </a:solidFill>
                <a:latin typeface="+mn-lt"/>
              </a:rPr>
              <a:t>EE4266</a:t>
            </a:r>
          </a:p>
          <a:p>
            <a:endParaRPr lang="en-GB" sz="1600" dirty="0"/>
          </a:p>
        </p:txBody>
      </p:sp>
      <p:sp>
        <p:nvSpPr>
          <p:cNvPr id="35" name="TextBox 34">
            <a:extLst>
              <a:ext uri="{FF2B5EF4-FFF2-40B4-BE49-F238E27FC236}">
                <a16:creationId xmlns:a16="http://schemas.microsoft.com/office/drawing/2014/main" id="{5900E709-0922-89A0-B89C-9459321FD70E}"/>
              </a:ext>
            </a:extLst>
          </p:cNvPr>
          <p:cNvSpPr txBox="1"/>
          <p:nvPr userDrawn="1"/>
        </p:nvSpPr>
        <p:spPr>
          <a:xfrm>
            <a:off x="4439998" y="3343686"/>
            <a:ext cx="1590960" cy="246221"/>
          </a:xfrm>
          <a:prstGeom prst="rect">
            <a:avLst/>
          </a:prstGeom>
          <a:noFill/>
        </p:spPr>
        <p:txBody>
          <a:bodyPr wrap="square" lIns="0" tIns="0" rIns="0" bIns="0" rtlCol="0">
            <a:spAutoFit/>
          </a:bodyPr>
          <a:lstStyle/>
          <a:p>
            <a:r>
              <a:rPr lang="en-GB" sz="1600" dirty="0"/>
              <a:t>Pink</a:t>
            </a:r>
          </a:p>
        </p:txBody>
      </p:sp>
      <p:sp>
        <p:nvSpPr>
          <p:cNvPr id="36" name="TextBox 35">
            <a:extLst>
              <a:ext uri="{FF2B5EF4-FFF2-40B4-BE49-F238E27FC236}">
                <a16:creationId xmlns:a16="http://schemas.microsoft.com/office/drawing/2014/main" id="{D393352A-BDA9-1787-DB49-3158F4245FE9}"/>
              </a:ext>
            </a:extLst>
          </p:cNvPr>
          <p:cNvSpPr txBox="1"/>
          <p:nvPr userDrawn="1"/>
        </p:nvSpPr>
        <p:spPr>
          <a:xfrm>
            <a:off x="6309368" y="3617694"/>
            <a:ext cx="1590960" cy="246221"/>
          </a:xfrm>
          <a:prstGeom prst="rect">
            <a:avLst/>
          </a:prstGeom>
          <a:noFill/>
        </p:spPr>
        <p:txBody>
          <a:bodyPr wrap="square" lIns="0" tIns="0" rIns="0" bIns="0" rtlCol="0">
            <a:spAutoFit/>
          </a:bodyPr>
          <a:lstStyle/>
          <a:p>
            <a:r>
              <a:rPr lang="en-GB" sz="1600" dirty="0">
                <a:solidFill>
                  <a:srgbClr val="0B0B0A"/>
                </a:solidFill>
                <a:latin typeface="+mn-lt"/>
              </a:rPr>
              <a:t>#5F46C3</a:t>
            </a:r>
            <a:endParaRPr lang="en-GB" sz="1400" dirty="0">
              <a:latin typeface="+mn-lt"/>
            </a:endParaRPr>
          </a:p>
        </p:txBody>
      </p:sp>
      <p:sp>
        <p:nvSpPr>
          <p:cNvPr id="37" name="TextBox 36">
            <a:extLst>
              <a:ext uri="{FF2B5EF4-FFF2-40B4-BE49-F238E27FC236}">
                <a16:creationId xmlns:a16="http://schemas.microsoft.com/office/drawing/2014/main" id="{95F84EFE-D07C-CC3F-CC92-9464F30DE939}"/>
              </a:ext>
            </a:extLst>
          </p:cNvPr>
          <p:cNvSpPr txBox="1"/>
          <p:nvPr userDrawn="1"/>
        </p:nvSpPr>
        <p:spPr>
          <a:xfrm>
            <a:off x="6309368" y="3349751"/>
            <a:ext cx="1590960" cy="246221"/>
          </a:xfrm>
          <a:prstGeom prst="rect">
            <a:avLst/>
          </a:prstGeom>
          <a:noFill/>
        </p:spPr>
        <p:txBody>
          <a:bodyPr wrap="square" lIns="0" tIns="0" rIns="0" bIns="0" rtlCol="0">
            <a:spAutoFit/>
          </a:bodyPr>
          <a:lstStyle/>
          <a:p>
            <a:r>
              <a:rPr lang="en-GB" sz="1600" dirty="0"/>
              <a:t>Purple</a:t>
            </a:r>
          </a:p>
        </p:txBody>
      </p:sp>
      <p:sp>
        <p:nvSpPr>
          <p:cNvPr id="38" name="TextBox 37">
            <a:extLst>
              <a:ext uri="{FF2B5EF4-FFF2-40B4-BE49-F238E27FC236}">
                <a16:creationId xmlns:a16="http://schemas.microsoft.com/office/drawing/2014/main" id="{23FA9EB1-00C7-E580-E74F-E57D04ABB6A3}"/>
              </a:ext>
            </a:extLst>
          </p:cNvPr>
          <p:cNvSpPr txBox="1"/>
          <p:nvPr userDrawn="1"/>
        </p:nvSpPr>
        <p:spPr>
          <a:xfrm>
            <a:off x="8178498" y="3617694"/>
            <a:ext cx="1590960" cy="246221"/>
          </a:xfrm>
          <a:prstGeom prst="rect">
            <a:avLst/>
          </a:prstGeom>
          <a:noFill/>
        </p:spPr>
        <p:txBody>
          <a:bodyPr wrap="square" lIns="0" tIns="0" rIns="0" bIns="0" rtlCol="0">
            <a:spAutoFit/>
          </a:bodyPr>
          <a:lstStyle/>
          <a:p>
            <a:r>
              <a:rPr lang="en-GB" sz="1600" dirty="0">
                <a:solidFill>
                  <a:srgbClr val="0B0B0A"/>
                </a:solidFill>
                <a:latin typeface="+mn-lt"/>
              </a:rPr>
              <a:t>#8DE4FF</a:t>
            </a:r>
            <a:endParaRPr lang="en-GB" sz="1400" dirty="0">
              <a:latin typeface="+mn-lt"/>
            </a:endParaRPr>
          </a:p>
        </p:txBody>
      </p:sp>
      <p:sp>
        <p:nvSpPr>
          <p:cNvPr id="39" name="TextBox 38">
            <a:extLst>
              <a:ext uri="{FF2B5EF4-FFF2-40B4-BE49-F238E27FC236}">
                <a16:creationId xmlns:a16="http://schemas.microsoft.com/office/drawing/2014/main" id="{68CA78FB-9A09-B7B8-9FC6-0FD416003A77}"/>
              </a:ext>
            </a:extLst>
          </p:cNvPr>
          <p:cNvSpPr txBox="1"/>
          <p:nvPr userDrawn="1"/>
        </p:nvSpPr>
        <p:spPr>
          <a:xfrm>
            <a:off x="8178498" y="3343686"/>
            <a:ext cx="1590960" cy="246221"/>
          </a:xfrm>
          <a:prstGeom prst="rect">
            <a:avLst/>
          </a:prstGeom>
          <a:noFill/>
        </p:spPr>
        <p:txBody>
          <a:bodyPr wrap="square" lIns="0" tIns="0" rIns="0" bIns="0" rtlCol="0">
            <a:spAutoFit/>
          </a:bodyPr>
          <a:lstStyle/>
          <a:p>
            <a:r>
              <a:rPr lang="en-GB" sz="1600" dirty="0"/>
              <a:t>Blue</a:t>
            </a:r>
          </a:p>
        </p:txBody>
      </p:sp>
      <p:sp>
        <p:nvSpPr>
          <p:cNvPr id="40" name="TextBox 39">
            <a:extLst>
              <a:ext uri="{FF2B5EF4-FFF2-40B4-BE49-F238E27FC236}">
                <a16:creationId xmlns:a16="http://schemas.microsoft.com/office/drawing/2014/main" id="{06E0CE30-C62A-BEB4-9A5B-6FD366476AAA}"/>
              </a:ext>
            </a:extLst>
          </p:cNvPr>
          <p:cNvSpPr txBox="1"/>
          <p:nvPr userDrawn="1"/>
        </p:nvSpPr>
        <p:spPr>
          <a:xfrm>
            <a:off x="4439997" y="5334590"/>
            <a:ext cx="1590960" cy="246221"/>
          </a:xfrm>
          <a:prstGeom prst="rect">
            <a:avLst/>
          </a:prstGeom>
          <a:noFill/>
        </p:spPr>
        <p:txBody>
          <a:bodyPr wrap="square" lIns="0" tIns="0" rIns="0" bIns="0" rtlCol="0">
            <a:spAutoFit/>
          </a:bodyPr>
          <a:lstStyle/>
          <a:p>
            <a:r>
              <a:rPr lang="en-GB" sz="1600" dirty="0">
                <a:solidFill>
                  <a:srgbClr val="0B0B0A"/>
                </a:solidFill>
                <a:latin typeface="+mn-lt"/>
              </a:rPr>
              <a:t>#088549</a:t>
            </a:r>
            <a:endParaRPr lang="en-GB" sz="1400" dirty="0">
              <a:latin typeface="+mn-lt"/>
            </a:endParaRPr>
          </a:p>
        </p:txBody>
      </p:sp>
      <p:sp>
        <p:nvSpPr>
          <p:cNvPr id="41" name="TextBox 40">
            <a:extLst>
              <a:ext uri="{FF2B5EF4-FFF2-40B4-BE49-F238E27FC236}">
                <a16:creationId xmlns:a16="http://schemas.microsoft.com/office/drawing/2014/main" id="{7B8B2F60-3FD5-02A0-64B8-E3A6EEA2DF6E}"/>
              </a:ext>
            </a:extLst>
          </p:cNvPr>
          <p:cNvSpPr txBox="1"/>
          <p:nvPr userDrawn="1"/>
        </p:nvSpPr>
        <p:spPr>
          <a:xfrm>
            <a:off x="4439997" y="5072716"/>
            <a:ext cx="1590960" cy="246221"/>
          </a:xfrm>
          <a:prstGeom prst="rect">
            <a:avLst/>
          </a:prstGeom>
          <a:noFill/>
        </p:spPr>
        <p:txBody>
          <a:bodyPr wrap="square" lIns="0" tIns="0" rIns="0" bIns="0" rtlCol="0">
            <a:spAutoFit/>
          </a:bodyPr>
          <a:lstStyle/>
          <a:p>
            <a:r>
              <a:rPr lang="en-GB" sz="1600" dirty="0"/>
              <a:t>Positive</a:t>
            </a:r>
          </a:p>
        </p:txBody>
      </p:sp>
      <p:sp>
        <p:nvSpPr>
          <p:cNvPr id="42" name="TextBox 41">
            <a:extLst>
              <a:ext uri="{FF2B5EF4-FFF2-40B4-BE49-F238E27FC236}">
                <a16:creationId xmlns:a16="http://schemas.microsoft.com/office/drawing/2014/main" id="{A456C521-4E1C-87A9-0513-B4C027D12937}"/>
              </a:ext>
            </a:extLst>
          </p:cNvPr>
          <p:cNvSpPr txBox="1"/>
          <p:nvPr userDrawn="1"/>
        </p:nvSpPr>
        <p:spPr>
          <a:xfrm>
            <a:off x="6305880" y="5334590"/>
            <a:ext cx="1590960" cy="246221"/>
          </a:xfrm>
          <a:prstGeom prst="rect">
            <a:avLst/>
          </a:prstGeom>
          <a:noFill/>
        </p:spPr>
        <p:txBody>
          <a:bodyPr wrap="square" lIns="0" tIns="0" rIns="0" bIns="0" rtlCol="0">
            <a:spAutoFit/>
          </a:bodyPr>
          <a:lstStyle/>
          <a:p>
            <a:r>
              <a:rPr lang="en-GB" sz="1600" dirty="0">
                <a:solidFill>
                  <a:srgbClr val="0B0B0A"/>
                </a:solidFill>
                <a:latin typeface="+mn-lt"/>
              </a:rPr>
              <a:t>#D62B04</a:t>
            </a:r>
          </a:p>
        </p:txBody>
      </p:sp>
      <p:sp>
        <p:nvSpPr>
          <p:cNvPr id="43" name="TextBox 42">
            <a:extLst>
              <a:ext uri="{FF2B5EF4-FFF2-40B4-BE49-F238E27FC236}">
                <a16:creationId xmlns:a16="http://schemas.microsoft.com/office/drawing/2014/main" id="{88A4B508-C908-CAEB-C9EA-637CD84A3412}"/>
              </a:ext>
            </a:extLst>
          </p:cNvPr>
          <p:cNvSpPr txBox="1"/>
          <p:nvPr userDrawn="1"/>
        </p:nvSpPr>
        <p:spPr>
          <a:xfrm>
            <a:off x="6305880" y="5072716"/>
            <a:ext cx="1590960" cy="246221"/>
          </a:xfrm>
          <a:prstGeom prst="rect">
            <a:avLst/>
          </a:prstGeom>
          <a:noFill/>
        </p:spPr>
        <p:txBody>
          <a:bodyPr wrap="square" lIns="0" tIns="0" rIns="0" bIns="0" rtlCol="0">
            <a:spAutoFit/>
          </a:bodyPr>
          <a:lstStyle/>
          <a:p>
            <a:r>
              <a:rPr lang="en-GB" sz="1600" dirty="0"/>
              <a:t>Negative</a:t>
            </a:r>
          </a:p>
        </p:txBody>
      </p:sp>
      <p:sp>
        <p:nvSpPr>
          <p:cNvPr id="44" name="Rectangle 43">
            <a:extLst>
              <a:ext uri="{FF2B5EF4-FFF2-40B4-BE49-F238E27FC236}">
                <a16:creationId xmlns:a16="http://schemas.microsoft.com/office/drawing/2014/main" id="{6A7724DA-D6A7-0775-2FFA-4A5A5406108D}"/>
              </a:ext>
            </a:extLst>
          </p:cNvPr>
          <p:cNvSpPr/>
          <p:nvPr userDrawn="1"/>
        </p:nvSpPr>
        <p:spPr>
          <a:xfrm>
            <a:off x="10047388" y="2300518"/>
            <a:ext cx="1591200" cy="972000"/>
          </a:xfrm>
          <a:prstGeom prst="rect">
            <a:avLst/>
          </a:prstGeom>
          <a:solidFill>
            <a:srgbClr val="0F3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4BE9561D-F6B3-35FE-E740-15D8D04DC305}"/>
              </a:ext>
            </a:extLst>
          </p:cNvPr>
          <p:cNvSpPr txBox="1"/>
          <p:nvPr userDrawn="1"/>
        </p:nvSpPr>
        <p:spPr>
          <a:xfrm>
            <a:off x="10048590" y="3617694"/>
            <a:ext cx="1590960" cy="246221"/>
          </a:xfrm>
          <a:prstGeom prst="rect">
            <a:avLst/>
          </a:prstGeom>
          <a:noFill/>
        </p:spPr>
        <p:txBody>
          <a:bodyPr wrap="square" lIns="0" tIns="0" rIns="0" bIns="0" rtlCol="0">
            <a:spAutoFit/>
          </a:bodyPr>
          <a:lstStyle/>
          <a:p>
            <a:r>
              <a:rPr lang="en-GB" sz="1600" dirty="0">
                <a:solidFill>
                  <a:srgbClr val="0B0B0A"/>
                </a:solidFill>
                <a:latin typeface="+mn-lt"/>
              </a:rPr>
              <a:t>#0F3795</a:t>
            </a:r>
            <a:endParaRPr lang="en-GB" sz="1400" dirty="0">
              <a:latin typeface="+mn-lt"/>
            </a:endParaRPr>
          </a:p>
        </p:txBody>
      </p:sp>
      <p:sp>
        <p:nvSpPr>
          <p:cNvPr id="46" name="TextBox 45">
            <a:extLst>
              <a:ext uri="{FF2B5EF4-FFF2-40B4-BE49-F238E27FC236}">
                <a16:creationId xmlns:a16="http://schemas.microsoft.com/office/drawing/2014/main" id="{93CEFD6A-2994-AE00-342F-31B448FEEFB0}"/>
              </a:ext>
            </a:extLst>
          </p:cNvPr>
          <p:cNvSpPr txBox="1"/>
          <p:nvPr userDrawn="1"/>
        </p:nvSpPr>
        <p:spPr>
          <a:xfrm>
            <a:off x="10048590" y="3355973"/>
            <a:ext cx="1590960" cy="246221"/>
          </a:xfrm>
          <a:prstGeom prst="rect">
            <a:avLst/>
          </a:prstGeom>
          <a:noFill/>
        </p:spPr>
        <p:txBody>
          <a:bodyPr wrap="square" lIns="0" tIns="0" rIns="0" bIns="0" rtlCol="0">
            <a:spAutoFit/>
          </a:bodyPr>
          <a:lstStyle/>
          <a:p>
            <a:r>
              <a:rPr lang="en-GB" sz="1600" dirty="0"/>
              <a:t>Navy</a:t>
            </a:r>
          </a:p>
        </p:txBody>
      </p:sp>
      <p:sp>
        <p:nvSpPr>
          <p:cNvPr id="47" name="TextBox 46">
            <a:extLst>
              <a:ext uri="{FF2B5EF4-FFF2-40B4-BE49-F238E27FC236}">
                <a16:creationId xmlns:a16="http://schemas.microsoft.com/office/drawing/2014/main" id="{07DAF9B5-9CC2-CEF0-ECD7-20413446BB85}"/>
              </a:ext>
            </a:extLst>
          </p:cNvPr>
          <p:cNvSpPr txBox="1"/>
          <p:nvPr userDrawn="1"/>
        </p:nvSpPr>
        <p:spPr>
          <a:xfrm>
            <a:off x="550863" y="2133713"/>
            <a:ext cx="3383550" cy="3447098"/>
          </a:xfrm>
          <a:prstGeom prst="rect">
            <a:avLst/>
          </a:prstGeom>
          <a:noFill/>
        </p:spPr>
        <p:txBody>
          <a:bodyPr wrap="square" lIns="0" tIns="0" rIns="0" bIns="0" rtlCol="0">
            <a:spAutoFit/>
          </a:bodyPr>
          <a:lstStyle/>
          <a:p>
            <a:pPr lvl="0"/>
            <a:r>
              <a:rPr lang="en-GB" sz="1600" dirty="0"/>
              <a:t>These colours are specifically for data.</a:t>
            </a:r>
          </a:p>
          <a:p>
            <a:pPr lvl="0"/>
            <a:endParaRPr lang="en-GB" sz="1600" dirty="0"/>
          </a:p>
          <a:p>
            <a:pPr lvl="0"/>
            <a:r>
              <a:rPr lang="en-GB" sz="1600" dirty="0"/>
              <a:t>They are for materials such as graphs, charts, reports and other data that require multiple categories that need differentiating. </a:t>
            </a:r>
          </a:p>
          <a:p>
            <a:pPr lvl="0"/>
            <a:endParaRPr lang="en-GB" sz="1600" dirty="0"/>
          </a:p>
          <a:p>
            <a:pPr lvl="0"/>
            <a:r>
              <a:rPr lang="en-GB" sz="1600" dirty="0"/>
              <a:t>When these are not needed, use the Lumina green and data yellow.</a:t>
            </a:r>
          </a:p>
          <a:p>
            <a:pPr lvl="0"/>
            <a:r>
              <a:rPr lang="en-GB" sz="1600" dirty="0"/>
              <a:t> </a:t>
            </a:r>
          </a:p>
          <a:p>
            <a:pPr lvl="0"/>
            <a:r>
              <a:rPr lang="en-GB" sz="1600" dirty="0"/>
              <a:t>Shades of the primary brand colours are provided and can be used to create monochromatic graphs</a:t>
            </a:r>
          </a:p>
        </p:txBody>
      </p:sp>
      <p:sp>
        <p:nvSpPr>
          <p:cNvPr id="48" name="TextBox 47">
            <a:extLst>
              <a:ext uri="{FF2B5EF4-FFF2-40B4-BE49-F238E27FC236}">
                <a16:creationId xmlns:a16="http://schemas.microsoft.com/office/drawing/2014/main" id="{4A3CD054-164B-7D15-8210-D6FF2DD8D9E4}"/>
              </a:ext>
            </a:extLst>
          </p:cNvPr>
          <p:cNvSpPr txBox="1"/>
          <p:nvPr userDrawn="1"/>
        </p:nvSpPr>
        <p:spPr>
          <a:xfrm>
            <a:off x="568513" y="1552427"/>
            <a:ext cx="3383550" cy="576293"/>
          </a:xfrm>
          <a:prstGeom prst="rect">
            <a:avLst/>
          </a:prstGeom>
          <a:noFill/>
        </p:spPr>
        <p:txBody>
          <a:bodyPr wrap="square" lIns="0" tIns="0" rIns="0" bIns="144000" rtlCol="0">
            <a:spAutoFit/>
          </a:bodyPr>
          <a:lstStyle/>
          <a:p>
            <a:pPr lvl="0"/>
            <a:r>
              <a:rPr lang="en-GB" sz="2800" b="1" dirty="0">
                <a:latin typeface="+mj-lt"/>
              </a:rPr>
              <a:t>Data Palette</a:t>
            </a:r>
          </a:p>
        </p:txBody>
      </p:sp>
      <p:pic>
        <p:nvPicPr>
          <p:cNvPr id="8" name="Graphic 7">
            <a:extLst>
              <a:ext uri="{FF2B5EF4-FFF2-40B4-BE49-F238E27FC236}">
                <a16:creationId xmlns:a16="http://schemas.microsoft.com/office/drawing/2014/main" id="{79925D60-CA39-9873-8B18-F54C5D6370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8498" y="4020285"/>
            <a:ext cx="1013502" cy="1013502"/>
          </a:xfrm>
          <a:prstGeom prst="rect">
            <a:avLst/>
          </a:prstGeom>
        </p:spPr>
      </p:pic>
      <p:pic>
        <p:nvPicPr>
          <p:cNvPr id="18" name="Graphic 17">
            <a:extLst>
              <a:ext uri="{FF2B5EF4-FFF2-40B4-BE49-F238E27FC236}">
                <a16:creationId xmlns:a16="http://schemas.microsoft.com/office/drawing/2014/main" id="{03AE83BE-53AB-4FF0-EC5A-BC01417D1F4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12257" y="4020284"/>
            <a:ext cx="1013501" cy="1013501"/>
          </a:xfrm>
          <a:prstGeom prst="rect">
            <a:avLst/>
          </a:prstGeom>
        </p:spPr>
      </p:pic>
    </p:spTree>
    <p:extLst>
      <p:ext uri="{BB962C8B-B14F-4D97-AF65-F5344CB8AC3E}">
        <p14:creationId xmlns:p14="http://schemas.microsoft.com/office/powerpoint/2010/main" val="1765085834"/>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lette Shad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hasCustomPrompt="1"/>
          </p:nvPr>
        </p:nvSpPr>
        <p:spPr>
          <a:xfrm>
            <a:off x="183062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pic>
        <p:nvPicPr>
          <p:cNvPr id="12" name="Graphic 11">
            <a:extLst>
              <a:ext uri="{FF2B5EF4-FFF2-40B4-BE49-F238E27FC236}">
                <a16:creationId xmlns:a16="http://schemas.microsoft.com/office/drawing/2014/main" id="{B70B6136-2C63-1953-446D-2589037CAC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48175" y="549275"/>
            <a:ext cx="7191375" cy="5038725"/>
          </a:xfrm>
          <a:prstGeom prst="rect">
            <a:avLst/>
          </a:prstGeom>
        </p:spPr>
      </p:pic>
      <p:sp>
        <p:nvSpPr>
          <p:cNvPr id="13" name="TextBox 12">
            <a:extLst>
              <a:ext uri="{FF2B5EF4-FFF2-40B4-BE49-F238E27FC236}">
                <a16:creationId xmlns:a16="http://schemas.microsoft.com/office/drawing/2014/main" id="{13BFD855-76EE-7AC7-EBB9-8DF030259769}"/>
              </a:ext>
            </a:extLst>
          </p:cNvPr>
          <p:cNvSpPr txBox="1"/>
          <p:nvPr userDrawn="1"/>
        </p:nvSpPr>
        <p:spPr>
          <a:xfrm>
            <a:off x="549975" y="2329526"/>
            <a:ext cx="3383550" cy="2159287"/>
          </a:xfrm>
          <a:prstGeom prst="rect">
            <a:avLst/>
          </a:prstGeom>
          <a:noFill/>
        </p:spPr>
        <p:txBody>
          <a:bodyPr wrap="square" lIns="0" tIns="0" rIns="0" bIns="0" rtlCol="0">
            <a:noAutofit/>
          </a:bodyPr>
          <a:lstStyle/>
          <a:p>
            <a:pPr lvl="0"/>
            <a:r>
              <a:rPr lang="en-US" sz="1600" dirty="0"/>
              <a:t>Shades of the palette can be used when more than 8 categories are needed in data.</a:t>
            </a:r>
          </a:p>
          <a:p>
            <a:pPr lvl="0"/>
            <a:endParaRPr lang="en-US" sz="1600" dirty="0"/>
          </a:p>
          <a:p>
            <a:pPr lvl="0"/>
            <a:r>
              <a:rPr lang="en-US" sz="1600" dirty="0"/>
              <a:t>When selecting an alternative </a:t>
            </a:r>
            <a:r>
              <a:rPr lang="en-US" sz="1600" dirty="0" err="1"/>
              <a:t>colour</a:t>
            </a:r>
            <a:r>
              <a:rPr lang="en-US" sz="1600" dirty="0"/>
              <a:t>, check that it is a clear enough contrast against the </a:t>
            </a:r>
            <a:r>
              <a:rPr lang="en-US" sz="1600" dirty="0" err="1"/>
              <a:t>colours</a:t>
            </a:r>
            <a:r>
              <a:rPr lang="en-US" sz="1600" dirty="0"/>
              <a:t>, either at the lightest or darkest end of the spectrums. </a:t>
            </a:r>
          </a:p>
        </p:txBody>
      </p:sp>
      <p:sp>
        <p:nvSpPr>
          <p:cNvPr id="15" name="TextBox 14">
            <a:extLst>
              <a:ext uri="{FF2B5EF4-FFF2-40B4-BE49-F238E27FC236}">
                <a16:creationId xmlns:a16="http://schemas.microsoft.com/office/drawing/2014/main" id="{38D967F8-B7EB-0BA0-3AA7-59D0BB329A7F}"/>
              </a:ext>
            </a:extLst>
          </p:cNvPr>
          <p:cNvSpPr txBox="1"/>
          <p:nvPr userDrawn="1"/>
        </p:nvSpPr>
        <p:spPr>
          <a:xfrm>
            <a:off x="567625" y="1748240"/>
            <a:ext cx="3383550" cy="576293"/>
          </a:xfrm>
          <a:prstGeom prst="rect">
            <a:avLst/>
          </a:prstGeom>
          <a:noFill/>
        </p:spPr>
        <p:txBody>
          <a:bodyPr wrap="square" lIns="0" tIns="0" rIns="0" bIns="144000" rtlCol="0">
            <a:spAutoFit/>
          </a:bodyPr>
          <a:lstStyle/>
          <a:p>
            <a:pPr lvl="0"/>
            <a:r>
              <a:rPr lang="en-GB" sz="2800" b="1" dirty="0">
                <a:latin typeface="+mj-lt"/>
              </a:rPr>
              <a:t>Palette Shades</a:t>
            </a:r>
          </a:p>
        </p:txBody>
      </p:sp>
      <p:sp>
        <p:nvSpPr>
          <p:cNvPr id="16" name="TextBox 15">
            <a:extLst>
              <a:ext uri="{FF2B5EF4-FFF2-40B4-BE49-F238E27FC236}">
                <a16:creationId xmlns:a16="http://schemas.microsoft.com/office/drawing/2014/main" id="{F7608038-A36D-5997-D259-47B58E03D07A}"/>
              </a:ext>
            </a:extLst>
          </p:cNvPr>
          <p:cNvSpPr txBox="1"/>
          <p:nvPr userDrawn="1"/>
        </p:nvSpPr>
        <p:spPr>
          <a:xfrm>
            <a:off x="4448176" y="738975"/>
            <a:ext cx="885862" cy="184666"/>
          </a:xfrm>
          <a:prstGeom prst="rect">
            <a:avLst/>
          </a:prstGeom>
          <a:noFill/>
        </p:spPr>
        <p:txBody>
          <a:bodyPr wrap="square" lIns="0" tIns="0" rIns="0" bIns="0" rtlCol="0">
            <a:spAutoFit/>
          </a:bodyPr>
          <a:lstStyle/>
          <a:p>
            <a:pPr lvl="0" algn="ctr"/>
            <a:r>
              <a:rPr lang="en-US" sz="1200" dirty="0"/>
              <a:t>#23BE87</a:t>
            </a:r>
          </a:p>
        </p:txBody>
      </p:sp>
      <p:sp>
        <p:nvSpPr>
          <p:cNvPr id="17" name="TextBox 16">
            <a:extLst>
              <a:ext uri="{FF2B5EF4-FFF2-40B4-BE49-F238E27FC236}">
                <a16:creationId xmlns:a16="http://schemas.microsoft.com/office/drawing/2014/main" id="{AE204D46-DC74-F0F6-C244-70120A1BBDAC}"/>
              </a:ext>
            </a:extLst>
          </p:cNvPr>
          <p:cNvSpPr txBox="1"/>
          <p:nvPr userDrawn="1"/>
        </p:nvSpPr>
        <p:spPr>
          <a:xfrm>
            <a:off x="5334038" y="738975"/>
            <a:ext cx="885862" cy="184666"/>
          </a:xfrm>
          <a:prstGeom prst="rect">
            <a:avLst/>
          </a:prstGeom>
          <a:noFill/>
        </p:spPr>
        <p:txBody>
          <a:bodyPr wrap="square" lIns="0" tIns="0" rIns="0" bIns="0" rtlCol="0">
            <a:spAutoFit/>
          </a:bodyPr>
          <a:lstStyle/>
          <a:p>
            <a:pPr lvl="0" algn="ctr"/>
            <a:r>
              <a:rPr lang="en-US" sz="1200" dirty="0"/>
              <a:t>#6DEEB6</a:t>
            </a:r>
          </a:p>
        </p:txBody>
      </p:sp>
      <p:sp>
        <p:nvSpPr>
          <p:cNvPr id="18" name="TextBox 17">
            <a:extLst>
              <a:ext uri="{FF2B5EF4-FFF2-40B4-BE49-F238E27FC236}">
                <a16:creationId xmlns:a16="http://schemas.microsoft.com/office/drawing/2014/main" id="{47346553-67C0-03F6-403F-9D54E0907CD2}"/>
              </a:ext>
            </a:extLst>
          </p:cNvPr>
          <p:cNvSpPr txBox="1"/>
          <p:nvPr userDrawn="1"/>
        </p:nvSpPr>
        <p:spPr>
          <a:xfrm>
            <a:off x="9873838" y="738975"/>
            <a:ext cx="834907" cy="184666"/>
          </a:xfrm>
          <a:prstGeom prst="rect">
            <a:avLst/>
          </a:prstGeom>
          <a:noFill/>
        </p:spPr>
        <p:txBody>
          <a:bodyPr wrap="square" lIns="0" tIns="0" rIns="0" bIns="0" rtlCol="0">
            <a:spAutoFit/>
          </a:bodyPr>
          <a:lstStyle/>
          <a:p>
            <a:pPr lvl="0" algn="ctr"/>
            <a:r>
              <a:rPr lang="en-US" sz="1200" dirty="0"/>
              <a:t>#ADECFF</a:t>
            </a:r>
          </a:p>
        </p:txBody>
      </p:sp>
      <p:sp>
        <p:nvSpPr>
          <p:cNvPr id="19" name="TextBox 18">
            <a:extLst>
              <a:ext uri="{FF2B5EF4-FFF2-40B4-BE49-F238E27FC236}">
                <a16:creationId xmlns:a16="http://schemas.microsoft.com/office/drawing/2014/main" id="{65C988B5-2E17-C1D9-84A7-CA6DE8E769E0}"/>
              </a:ext>
            </a:extLst>
          </p:cNvPr>
          <p:cNvSpPr txBox="1"/>
          <p:nvPr userDrawn="1"/>
        </p:nvSpPr>
        <p:spPr>
          <a:xfrm>
            <a:off x="7167171" y="738975"/>
            <a:ext cx="834907" cy="184666"/>
          </a:xfrm>
          <a:prstGeom prst="rect">
            <a:avLst/>
          </a:prstGeom>
          <a:noFill/>
        </p:spPr>
        <p:txBody>
          <a:bodyPr wrap="square" lIns="0" tIns="0" rIns="0" bIns="0" rtlCol="0">
            <a:spAutoFit/>
          </a:bodyPr>
          <a:lstStyle/>
          <a:p>
            <a:pPr lvl="0" algn="ctr"/>
            <a:r>
              <a:rPr lang="en-US" sz="1200" dirty="0"/>
              <a:t>#F68A51</a:t>
            </a:r>
          </a:p>
        </p:txBody>
      </p:sp>
      <p:sp>
        <p:nvSpPr>
          <p:cNvPr id="20" name="TextBox 19">
            <a:extLst>
              <a:ext uri="{FF2B5EF4-FFF2-40B4-BE49-F238E27FC236}">
                <a16:creationId xmlns:a16="http://schemas.microsoft.com/office/drawing/2014/main" id="{B182D96C-F518-5084-3252-F65318FF5C4C}"/>
              </a:ext>
            </a:extLst>
          </p:cNvPr>
          <p:cNvSpPr txBox="1"/>
          <p:nvPr userDrawn="1"/>
        </p:nvSpPr>
        <p:spPr>
          <a:xfrm>
            <a:off x="8081624" y="738975"/>
            <a:ext cx="834907" cy="184666"/>
          </a:xfrm>
          <a:prstGeom prst="rect">
            <a:avLst/>
          </a:prstGeom>
          <a:noFill/>
        </p:spPr>
        <p:txBody>
          <a:bodyPr wrap="square" lIns="0" tIns="0" rIns="0" bIns="0" rtlCol="0">
            <a:spAutoFit/>
          </a:bodyPr>
          <a:lstStyle/>
          <a:p>
            <a:pPr lvl="0" algn="ctr"/>
            <a:r>
              <a:rPr lang="en-US" sz="1200" dirty="0"/>
              <a:t>#EF5778</a:t>
            </a:r>
          </a:p>
        </p:txBody>
      </p:sp>
      <p:sp>
        <p:nvSpPr>
          <p:cNvPr id="21" name="TextBox 20">
            <a:extLst>
              <a:ext uri="{FF2B5EF4-FFF2-40B4-BE49-F238E27FC236}">
                <a16:creationId xmlns:a16="http://schemas.microsoft.com/office/drawing/2014/main" id="{FED374B4-A7B3-5330-1135-381E06235784}"/>
              </a:ext>
            </a:extLst>
          </p:cNvPr>
          <p:cNvSpPr txBox="1"/>
          <p:nvPr userDrawn="1"/>
        </p:nvSpPr>
        <p:spPr>
          <a:xfrm>
            <a:off x="8977731" y="738975"/>
            <a:ext cx="834907" cy="184666"/>
          </a:xfrm>
          <a:prstGeom prst="rect">
            <a:avLst/>
          </a:prstGeom>
          <a:noFill/>
        </p:spPr>
        <p:txBody>
          <a:bodyPr wrap="square" lIns="0" tIns="0" rIns="0" bIns="0" rtlCol="0">
            <a:spAutoFit/>
          </a:bodyPr>
          <a:lstStyle/>
          <a:p>
            <a:pPr lvl="0" algn="ctr"/>
            <a:r>
              <a:rPr lang="en-US" sz="1200" dirty="0">
                <a:solidFill>
                  <a:schemeClr val="bg1"/>
                </a:solidFill>
              </a:rPr>
              <a:t>#6C56C8</a:t>
            </a:r>
          </a:p>
        </p:txBody>
      </p:sp>
      <p:sp>
        <p:nvSpPr>
          <p:cNvPr id="23" name="TextBox 22">
            <a:extLst>
              <a:ext uri="{FF2B5EF4-FFF2-40B4-BE49-F238E27FC236}">
                <a16:creationId xmlns:a16="http://schemas.microsoft.com/office/drawing/2014/main" id="{70D3ED9D-B6E1-FCA9-D7BD-E02863EAD26C}"/>
              </a:ext>
            </a:extLst>
          </p:cNvPr>
          <p:cNvSpPr txBox="1"/>
          <p:nvPr userDrawn="1"/>
        </p:nvSpPr>
        <p:spPr>
          <a:xfrm>
            <a:off x="10769945" y="738975"/>
            <a:ext cx="834907" cy="184666"/>
          </a:xfrm>
          <a:prstGeom prst="rect">
            <a:avLst/>
          </a:prstGeom>
          <a:noFill/>
        </p:spPr>
        <p:txBody>
          <a:bodyPr wrap="square" lIns="0" tIns="0" rIns="0" bIns="0" rtlCol="0">
            <a:spAutoFit/>
          </a:bodyPr>
          <a:lstStyle/>
          <a:p>
            <a:pPr lvl="0" algn="ctr"/>
            <a:r>
              <a:rPr lang="en-US" sz="1200" dirty="0">
                <a:solidFill>
                  <a:schemeClr val="bg1"/>
                </a:solidFill>
              </a:rPr>
              <a:t>#205CE9</a:t>
            </a:r>
          </a:p>
        </p:txBody>
      </p:sp>
      <p:sp>
        <p:nvSpPr>
          <p:cNvPr id="24" name="TextBox 23">
            <a:extLst>
              <a:ext uri="{FF2B5EF4-FFF2-40B4-BE49-F238E27FC236}">
                <a16:creationId xmlns:a16="http://schemas.microsoft.com/office/drawing/2014/main" id="{0169B653-4B51-9B66-497A-807BD747B43F}"/>
              </a:ext>
            </a:extLst>
          </p:cNvPr>
          <p:cNvSpPr txBox="1"/>
          <p:nvPr userDrawn="1"/>
        </p:nvSpPr>
        <p:spPr>
          <a:xfrm>
            <a:off x="4441063" y="1403642"/>
            <a:ext cx="885862" cy="184666"/>
          </a:xfrm>
          <a:prstGeom prst="rect">
            <a:avLst/>
          </a:prstGeom>
          <a:noFill/>
        </p:spPr>
        <p:txBody>
          <a:bodyPr wrap="square" lIns="0" tIns="0" rIns="0" bIns="0" rtlCol="0">
            <a:spAutoFit/>
          </a:bodyPr>
          <a:lstStyle/>
          <a:p>
            <a:pPr lvl="0" algn="ctr"/>
            <a:r>
              <a:rPr lang="en-US" sz="1200" dirty="0"/>
              <a:t>#20AC7B</a:t>
            </a:r>
          </a:p>
        </p:txBody>
      </p:sp>
      <p:sp>
        <p:nvSpPr>
          <p:cNvPr id="25" name="TextBox 24">
            <a:extLst>
              <a:ext uri="{FF2B5EF4-FFF2-40B4-BE49-F238E27FC236}">
                <a16:creationId xmlns:a16="http://schemas.microsoft.com/office/drawing/2014/main" id="{5D290092-D1E9-DC6B-A306-016A49BA0081}"/>
              </a:ext>
            </a:extLst>
          </p:cNvPr>
          <p:cNvSpPr txBox="1"/>
          <p:nvPr userDrawn="1"/>
        </p:nvSpPr>
        <p:spPr>
          <a:xfrm>
            <a:off x="5326925" y="1403642"/>
            <a:ext cx="885862" cy="184666"/>
          </a:xfrm>
          <a:prstGeom prst="rect">
            <a:avLst/>
          </a:prstGeom>
          <a:noFill/>
        </p:spPr>
        <p:txBody>
          <a:bodyPr wrap="square" lIns="0" tIns="0" rIns="0" bIns="0" rtlCol="0">
            <a:spAutoFit/>
          </a:bodyPr>
          <a:lstStyle/>
          <a:p>
            <a:pPr lvl="0" algn="ctr"/>
            <a:r>
              <a:rPr lang="en-US" sz="1200" dirty="0"/>
              <a:t>#5BECAD</a:t>
            </a:r>
          </a:p>
        </p:txBody>
      </p:sp>
      <p:sp>
        <p:nvSpPr>
          <p:cNvPr id="30" name="TextBox 29">
            <a:extLst>
              <a:ext uri="{FF2B5EF4-FFF2-40B4-BE49-F238E27FC236}">
                <a16:creationId xmlns:a16="http://schemas.microsoft.com/office/drawing/2014/main" id="{8F1F7708-8934-983B-BB30-2B3CBE40FA11}"/>
              </a:ext>
            </a:extLst>
          </p:cNvPr>
          <p:cNvSpPr txBox="1"/>
          <p:nvPr userDrawn="1"/>
        </p:nvSpPr>
        <p:spPr>
          <a:xfrm>
            <a:off x="6285378" y="1403642"/>
            <a:ext cx="834907" cy="184666"/>
          </a:xfrm>
          <a:prstGeom prst="rect">
            <a:avLst/>
          </a:prstGeom>
          <a:noFill/>
        </p:spPr>
        <p:txBody>
          <a:bodyPr wrap="square" lIns="0" tIns="0" rIns="0" bIns="0" rtlCol="0">
            <a:spAutoFit/>
          </a:bodyPr>
          <a:lstStyle/>
          <a:p>
            <a:pPr lvl="0" algn="ctr"/>
            <a:r>
              <a:rPr lang="en-US" sz="1200" dirty="0"/>
              <a:t>#DFAF05</a:t>
            </a:r>
          </a:p>
        </p:txBody>
      </p:sp>
      <p:sp>
        <p:nvSpPr>
          <p:cNvPr id="31" name="TextBox 30">
            <a:extLst>
              <a:ext uri="{FF2B5EF4-FFF2-40B4-BE49-F238E27FC236}">
                <a16:creationId xmlns:a16="http://schemas.microsoft.com/office/drawing/2014/main" id="{8B6C2A82-E786-724D-CA80-7CBBAFDCE9DA}"/>
              </a:ext>
            </a:extLst>
          </p:cNvPr>
          <p:cNvSpPr txBox="1"/>
          <p:nvPr userDrawn="1"/>
        </p:nvSpPr>
        <p:spPr>
          <a:xfrm>
            <a:off x="10762832" y="1403642"/>
            <a:ext cx="834907" cy="184666"/>
          </a:xfrm>
          <a:prstGeom prst="rect">
            <a:avLst/>
          </a:prstGeom>
          <a:noFill/>
        </p:spPr>
        <p:txBody>
          <a:bodyPr wrap="square" lIns="0" tIns="0" rIns="0" bIns="0" rtlCol="0">
            <a:spAutoFit/>
          </a:bodyPr>
          <a:lstStyle/>
          <a:p>
            <a:pPr lvl="0" algn="ctr"/>
            <a:r>
              <a:rPr lang="en-US" sz="1200" dirty="0">
                <a:solidFill>
                  <a:schemeClr val="bg1"/>
                </a:solidFill>
              </a:rPr>
              <a:t>#1652DF</a:t>
            </a:r>
          </a:p>
        </p:txBody>
      </p:sp>
      <p:sp>
        <p:nvSpPr>
          <p:cNvPr id="32" name="TextBox 31">
            <a:extLst>
              <a:ext uri="{FF2B5EF4-FFF2-40B4-BE49-F238E27FC236}">
                <a16:creationId xmlns:a16="http://schemas.microsoft.com/office/drawing/2014/main" id="{EF119FDE-20D2-0CD3-03A6-0FCE6AA6E365}"/>
              </a:ext>
            </a:extLst>
          </p:cNvPr>
          <p:cNvSpPr txBox="1"/>
          <p:nvPr userDrawn="1"/>
        </p:nvSpPr>
        <p:spPr>
          <a:xfrm>
            <a:off x="4448176" y="2036387"/>
            <a:ext cx="885862" cy="184666"/>
          </a:xfrm>
          <a:prstGeom prst="rect">
            <a:avLst/>
          </a:prstGeom>
          <a:noFill/>
        </p:spPr>
        <p:txBody>
          <a:bodyPr wrap="square" lIns="0" tIns="0" rIns="0" bIns="0" rtlCol="0">
            <a:spAutoFit/>
          </a:bodyPr>
          <a:lstStyle/>
          <a:p>
            <a:pPr lvl="0" algn="ctr"/>
            <a:r>
              <a:rPr lang="en-US" sz="1200" dirty="0">
                <a:solidFill>
                  <a:schemeClr val="bg1"/>
                </a:solidFill>
              </a:rPr>
              <a:t>#1C9B6F</a:t>
            </a:r>
          </a:p>
        </p:txBody>
      </p:sp>
      <p:sp>
        <p:nvSpPr>
          <p:cNvPr id="34" name="TextBox 33">
            <a:extLst>
              <a:ext uri="{FF2B5EF4-FFF2-40B4-BE49-F238E27FC236}">
                <a16:creationId xmlns:a16="http://schemas.microsoft.com/office/drawing/2014/main" id="{A141EF3F-D870-ED61-F34E-CE8419F43EBA}"/>
              </a:ext>
            </a:extLst>
          </p:cNvPr>
          <p:cNvSpPr txBox="1"/>
          <p:nvPr userDrawn="1"/>
        </p:nvSpPr>
        <p:spPr>
          <a:xfrm>
            <a:off x="9873838" y="2036387"/>
            <a:ext cx="834907" cy="184666"/>
          </a:xfrm>
          <a:prstGeom prst="rect">
            <a:avLst/>
          </a:prstGeom>
          <a:noFill/>
        </p:spPr>
        <p:txBody>
          <a:bodyPr wrap="square" lIns="0" tIns="0" rIns="0" bIns="0" rtlCol="0">
            <a:spAutoFit/>
          </a:bodyPr>
          <a:lstStyle/>
          <a:p>
            <a:pPr lvl="0" algn="ctr"/>
            <a:r>
              <a:rPr lang="en-US" sz="1200" dirty="0"/>
              <a:t>#85E2FF</a:t>
            </a:r>
          </a:p>
        </p:txBody>
      </p:sp>
      <p:sp>
        <p:nvSpPr>
          <p:cNvPr id="35" name="TextBox 34">
            <a:extLst>
              <a:ext uri="{FF2B5EF4-FFF2-40B4-BE49-F238E27FC236}">
                <a16:creationId xmlns:a16="http://schemas.microsoft.com/office/drawing/2014/main" id="{D1759C61-DF0C-6278-AF78-C5D307BE1486}"/>
              </a:ext>
            </a:extLst>
          </p:cNvPr>
          <p:cNvSpPr txBox="1"/>
          <p:nvPr userDrawn="1"/>
        </p:nvSpPr>
        <p:spPr>
          <a:xfrm>
            <a:off x="7167171" y="2036387"/>
            <a:ext cx="834907" cy="184666"/>
          </a:xfrm>
          <a:prstGeom prst="rect">
            <a:avLst/>
          </a:prstGeom>
          <a:noFill/>
        </p:spPr>
        <p:txBody>
          <a:bodyPr wrap="square" lIns="0" tIns="0" rIns="0" bIns="0" rtlCol="0">
            <a:spAutoFit/>
          </a:bodyPr>
          <a:lstStyle/>
          <a:p>
            <a:pPr lvl="0" algn="ctr"/>
            <a:r>
              <a:rPr lang="en-US" sz="1200" dirty="0"/>
              <a:t>#F4712A</a:t>
            </a:r>
          </a:p>
        </p:txBody>
      </p:sp>
      <p:sp>
        <p:nvSpPr>
          <p:cNvPr id="36" name="TextBox 35">
            <a:extLst>
              <a:ext uri="{FF2B5EF4-FFF2-40B4-BE49-F238E27FC236}">
                <a16:creationId xmlns:a16="http://schemas.microsoft.com/office/drawing/2014/main" id="{22C6E95D-58BA-ABAF-1CD3-985A4BAB3457}"/>
              </a:ext>
            </a:extLst>
          </p:cNvPr>
          <p:cNvSpPr txBox="1"/>
          <p:nvPr userDrawn="1"/>
        </p:nvSpPr>
        <p:spPr>
          <a:xfrm>
            <a:off x="8081624" y="2036387"/>
            <a:ext cx="834907" cy="184666"/>
          </a:xfrm>
          <a:prstGeom prst="rect">
            <a:avLst/>
          </a:prstGeom>
          <a:noFill/>
        </p:spPr>
        <p:txBody>
          <a:bodyPr wrap="square" lIns="0" tIns="0" rIns="0" bIns="0" rtlCol="0">
            <a:spAutoFit/>
          </a:bodyPr>
          <a:lstStyle/>
          <a:p>
            <a:pPr lvl="0" algn="ctr"/>
            <a:r>
              <a:rPr lang="en-US" sz="1200" dirty="0"/>
              <a:t>#EC325A</a:t>
            </a:r>
          </a:p>
        </p:txBody>
      </p:sp>
      <p:sp>
        <p:nvSpPr>
          <p:cNvPr id="37" name="TextBox 36">
            <a:extLst>
              <a:ext uri="{FF2B5EF4-FFF2-40B4-BE49-F238E27FC236}">
                <a16:creationId xmlns:a16="http://schemas.microsoft.com/office/drawing/2014/main" id="{41BC2A31-1F22-D6C2-1411-3E55AFEB8656}"/>
              </a:ext>
            </a:extLst>
          </p:cNvPr>
          <p:cNvSpPr txBox="1"/>
          <p:nvPr userDrawn="1"/>
        </p:nvSpPr>
        <p:spPr>
          <a:xfrm>
            <a:off x="8977731" y="2036387"/>
            <a:ext cx="834907" cy="184666"/>
          </a:xfrm>
          <a:prstGeom prst="rect">
            <a:avLst/>
          </a:prstGeom>
          <a:noFill/>
        </p:spPr>
        <p:txBody>
          <a:bodyPr wrap="square" lIns="0" tIns="0" rIns="0" bIns="0" rtlCol="0">
            <a:spAutoFit/>
          </a:bodyPr>
          <a:lstStyle/>
          <a:p>
            <a:pPr lvl="0" algn="ctr"/>
            <a:r>
              <a:rPr lang="en-US" sz="1200" dirty="0">
                <a:solidFill>
                  <a:schemeClr val="bg1"/>
                </a:solidFill>
              </a:rPr>
              <a:t>#553CB9</a:t>
            </a:r>
          </a:p>
        </p:txBody>
      </p:sp>
      <p:sp>
        <p:nvSpPr>
          <p:cNvPr id="38" name="TextBox 37">
            <a:extLst>
              <a:ext uri="{FF2B5EF4-FFF2-40B4-BE49-F238E27FC236}">
                <a16:creationId xmlns:a16="http://schemas.microsoft.com/office/drawing/2014/main" id="{A8F31954-0570-2CA7-E524-A583A2576587}"/>
              </a:ext>
            </a:extLst>
          </p:cNvPr>
          <p:cNvSpPr txBox="1"/>
          <p:nvPr userDrawn="1"/>
        </p:nvSpPr>
        <p:spPr>
          <a:xfrm>
            <a:off x="6292491" y="2036387"/>
            <a:ext cx="834907" cy="184666"/>
          </a:xfrm>
          <a:prstGeom prst="rect">
            <a:avLst/>
          </a:prstGeom>
          <a:noFill/>
        </p:spPr>
        <p:txBody>
          <a:bodyPr wrap="square" lIns="0" tIns="0" rIns="0" bIns="0" rtlCol="0">
            <a:spAutoFit/>
          </a:bodyPr>
          <a:lstStyle/>
          <a:p>
            <a:pPr lvl="0" algn="ctr"/>
            <a:r>
              <a:rPr lang="en-US" sz="1200" dirty="0"/>
              <a:t>#CCA104</a:t>
            </a:r>
          </a:p>
        </p:txBody>
      </p:sp>
      <p:sp>
        <p:nvSpPr>
          <p:cNvPr id="39" name="TextBox 38">
            <a:extLst>
              <a:ext uri="{FF2B5EF4-FFF2-40B4-BE49-F238E27FC236}">
                <a16:creationId xmlns:a16="http://schemas.microsoft.com/office/drawing/2014/main" id="{15EC15B7-2C87-D41B-9229-F3B9CAC8ED27}"/>
              </a:ext>
            </a:extLst>
          </p:cNvPr>
          <p:cNvSpPr txBox="1"/>
          <p:nvPr userDrawn="1"/>
        </p:nvSpPr>
        <p:spPr>
          <a:xfrm>
            <a:off x="10769945" y="2036387"/>
            <a:ext cx="834907" cy="184666"/>
          </a:xfrm>
          <a:prstGeom prst="rect">
            <a:avLst/>
          </a:prstGeom>
          <a:noFill/>
        </p:spPr>
        <p:txBody>
          <a:bodyPr wrap="square" lIns="0" tIns="0" rIns="0" bIns="0" rtlCol="0">
            <a:spAutoFit/>
          </a:bodyPr>
          <a:lstStyle/>
          <a:p>
            <a:pPr lvl="0" algn="ctr"/>
            <a:r>
              <a:rPr lang="en-US" sz="1200" dirty="0">
                <a:solidFill>
                  <a:schemeClr val="bg1"/>
                </a:solidFill>
              </a:rPr>
              <a:t>#144BCC</a:t>
            </a:r>
          </a:p>
        </p:txBody>
      </p:sp>
      <p:sp>
        <p:nvSpPr>
          <p:cNvPr id="49" name="TextBox 48">
            <a:extLst>
              <a:ext uri="{FF2B5EF4-FFF2-40B4-BE49-F238E27FC236}">
                <a16:creationId xmlns:a16="http://schemas.microsoft.com/office/drawing/2014/main" id="{127FD18A-2A2E-0CDB-59AB-CE508D3BB0D5}"/>
              </a:ext>
            </a:extLst>
          </p:cNvPr>
          <p:cNvSpPr txBox="1"/>
          <p:nvPr userDrawn="1"/>
        </p:nvSpPr>
        <p:spPr>
          <a:xfrm>
            <a:off x="5340540" y="2669132"/>
            <a:ext cx="885862" cy="184666"/>
          </a:xfrm>
          <a:prstGeom prst="rect">
            <a:avLst/>
          </a:prstGeom>
          <a:noFill/>
        </p:spPr>
        <p:txBody>
          <a:bodyPr wrap="square" lIns="0" tIns="0" rIns="0" bIns="0" rtlCol="0">
            <a:spAutoFit/>
          </a:bodyPr>
          <a:lstStyle/>
          <a:p>
            <a:pPr lvl="0" algn="ctr"/>
            <a:r>
              <a:rPr lang="en-US" sz="1200" dirty="0"/>
              <a:t>#24E591</a:t>
            </a:r>
          </a:p>
        </p:txBody>
      </p:sp>
      <p:sp>
        <p:nvSpPr>
          <p:cNvPr id="50" name="TextBox 49">
            <a:extLst>
              <a:ext uri="{FF2B5EF4-FFF2-40B4-BE49-F238E27FC236}">
                <a16:creationId xmlns:a16="http://schemas.microsoft.com/office/drawing/2014/main" id="{4A9A5825-F272-5748-8B33-E08E7CA34579}"/>
              </a:ext>
            </a:extLst>
          </p:cNvPr>
          <p:cNvSpPr txBox="1"/>
          <p:nvPr userDrawn="1"/>
        </p:nvSpPr>
        <p:spPr>
          <a:xfrm>
            <a:off x="9880340" y="2669132"/>
            <a:ext cx="834907" cy="184666"/>
          </a:xfrm>
          <a:prstGeom prst="rect">
            <a:avLst/>
          </a:prstGeom>
          <a:noFill/>
        </p:spPr>
        <p:txBody>
          <a:bodyPr wrap="square" lIns="0" tIns="0" rIns="0" bIns="0" rtlCol="0">
            <a:spAutoFit/>
          </a:bodyPr>
          <a:lstStyle/>
          <a:p>
            <a:pPr lvl="0" algn="ctr"/>
            <a:r>
              <a:rPr lang="en-US" sz="1200" dirty="0"/>
              <a:t>#70DEFF</a:t>
            </a:r>
          </a:p>
        </p:txBody>
      </p:sp>
      <p:sp>
        <p:nvSpPr>
          <p:cNvPr id="51" name="TextBox 50">
            <a:extLst>
              <a:ext uri="{FF2B5EF4-FFF2-40B4-BE49-F238E27FC236}">
                <a16:creationId xmlns:a16="http://schemas.microsoft.com/office/drawing/2014/main" id="{B94CB6DD-145D-E2C3-0A35-A2977BE4038D}"/>
              </a:ext>
            </a:extLst>
          </p:cNvPr>
          <p:cNvSpPr txBox="1"/>
          <p:nvPr userDrawn="1"/>
        </p:nvSpPr>
        <p:spPr>
          <a:xfrm>
            <a:off x="7173673" y="2669132"/>
            <a:ext cx="834907" cy="184666"/>
          </a:xfrm>
          <a:prstGeom prst="rect">
            <a:avLst/>
          </a:prstGeom>
          <a:noFill/>
        </p:spPr>
        <p:txBody>
          <a:bodyPr wrap="square" lIns="0" tIns="0" rIns="0" bIns="0" rtlCol="0">
            <a:spAutoFit/>
          </a:bodyPr>
          <a:lstStyle/>
          <a:p>
            <a:pPr lvl="0" algn="ctr"/>
            <a:r>
              <a:rPr lang="en-US" sz="1200" dirty="0"/>
              <a:t>#F36416</a:t>
            </a:r>
          </a:p>
        </p:txBody>
      </p:sp>
      <p:sp>
        <p:nvSpPr>
          <p:cNvPr id="52" name="TextBox 51">
            <a:extLst>
              <a:ext uri="{FF2B5EF4-FFF2-40B4-BE49-F238E27FC236}">
                <a16:creationId xmlns:a16="http://schemas.microsoft.com/office/drawing/2014/main" id="{795D8945-4910-E9EE-6EFE-E019865D0299}"/>
              </a:ext>
            </a:extLst>
          </p:cNvPr>
          <p:cNvSpPr txBox="1"/>
          <p:nvPr userDrawn="1"/>
        </p:nvSpPr>
        <p:spPr>
          <a:xfrm>
            <a:off x="8088126" y="2669132"/>
            <a:ext cx="834907" cy="184666"/>
          </a:xfrm>
          <a:prstGeom prst="rect">
            <a:avLst/>
          </a:prstGeom>
          <a:noFill/>
        </p:spPr>
        <p:txBody>
          <a:bodyPr wrap="square" lIns="0" tIns="0" rIns="0" bIns="0" rtlCol="0">
            <a:spAutoFit/>
          </a:bodyPr>
          <a:lstStyle/>
          <a:p>
            <a:pPr lvl="0" algn="ctr"/>
            <a:r>
              <a:rPr lang="en-US" sz="1200" dirty="0"/>
              <a:t>#EA1F4B</a:t>
            </a:r>
          </a:p>
        </p:txBody>
      </p:sp>
      <p:sp>
        <p:nvSpPr>
          <p:cNvPr id="53" name="TextBox 52">
            <a:extLst>
              <a:ext uri="{FF2B5EF4-FFF2-40B4-BE49-F238E27FC236}">
                <a16:creationId xmlns:a16="http://schemas.microsoft.com/office/drawing/2014/main" id="{67E9E29B-B1F3-A16B-EA0D-3C31B52FF91B}"/>
              </a:ext>
            </a:extLst>
          </p:cNvPr>
          <p:cNvSpPr txBox="1"/>
          <p:nvPr userDrawn="1"/>
        </p:nvSpPr>
        <p:spPr>
          <a:xfrm>
            <a:off x="8984233" y="2669132"/>
            <a:ext cx="834907" cy="184666"/>
          </a:xfrm>
          <a:prstGeom prst="rect">
            <a:avLst/>
          </a:prstGeom>
          <a:noFill/>
        </p:spPr>
        <p:txBody>
          <a:bodyPr wrap="square" lIns="0" tIns="0" rIns="0" bIns="0" rtlCol="0">
            <a:spAutoFit/>
          </a:bodyPr>
          <a:lstStyle/>
          <a:p>
            <a:pPr lvl="0" algn="ctr"/>
            <a:r>
              <a:rPr lang="en-US" sz="1200" dirty="0">
                <a:solidFill>
                  <a:schemeClr val="bg1"/>
                </a:solidFill>
              </a:rPr>
              <a:t>#4E37A9</a:t>
            </a:r>
          </a:p>
        </p:txBody>
      </p:sp>
      <p:sp>
        <p:nvSpPr>
          <p:cNvPr id="54" name="TextBox 53">
            <a:extLst>
              <a:ext uri="{FF2B5EF4-FFF2-40B4-BE49-F238E27FC236}">
                <a16:creationId xmlns:a16="http://schemas.microsoft.com/office/drawing/2014/main" id="{09D6CF4D-7C68-513E-4EA5-1CABAAB582C2}"/>
              </a:ext>
            </a:extLst>
          </p:cNvPr>
          <p:cNvSpPr txBox="1"/>
          <p:nvPr userDrawn="1"/>
        </p:nvSpPr>
        <p:spPr>
          <a:xfrm>
            <a:off x="6271290" y="2669132"/>
            <a:ext cx="834907" cy="184666"/>
          </a:xfrm>
          <a:prstGeom prst="rect">
            <a:avLst/>
          </a:prstGeom>
          <a:noFill/>
        </p:spPr>
        <p:txBody>
          <a:bodyPr wrap="square" lIns="0" tIns="0" rIns="0" bIns="0" rtlCol="0">
            <a:spAutoFit/>
          </a:bodyPr>
          <a:lstStyle/>
          <a:p>
            <a:pPr lvl="0" algn="ctr"/>
            <a:r>
              <a:rPr lang="en-US" sz="1200" dirty="0"/>
              <a:t>#BA9204</a:t>
            </a:r>
          </a:p>
        </p:txBody>
      </p:sp>
      <p:sp>
        <p:nvSpPr>
          <p:cNvPr id="55" name="TextBox 54">
            <a:extLst>
              <a:ext uri="{FF2B5EF4-FFF2-40B4-BE49-F238E27FC236}">
                <a16:creationId xmlns:a16="http://schemas.microsoft.com/office/drawing/2014/main" id="{3A1C0F8F-BB99-961A-A4C1-AFA0F1467336}"/>
              </a:ext>
            </a:extLst>
          </p:cNvPr>
          <p:cNvSpPr txBox="1"/>
          <p:nvPr userDrawn="1"/>
        </p:nvSpPr>
        <p:spPr>
          <a:xfrm>
            <a:off x="10776447" y="2669132"/>
            <a:ext cx="834907" cy="184666"/>
          </a:xfrm>
          <a:prstGeom prst="rect">
            <a:avLst/>
          </a:prstGeom>
          <a:noFill/>
        </p:spPr>
        <p:txBody>
          <a:bodyPr wrap="square" lIns="0" tIns="0" rIns="0" bIns="0" rtlCol="0">
            <a:spAutoFit/>
          </a:bodyPr>
          <a:lstStyle/>
          <a:p>
            <a:pPr lvl="0" algn="ctr"/>
            <a:r>
              <a:rPr lang="en-US" sz="1200" dirty="0">
                <a:solidFill>
                  <a:schemeClr val="bg1"/>
                </a:solidFill>
              </a:rPr>
              <a:t>#1245BA</a:t>
            </a:r>
          </a:p>
        </p:txBody>
      </p:sp>
      <p:sp>
        <p:nvSpPr>
          <p:cNvPr id="56" name="TextBox 55">
            <a:extLst>
              <a:ext uri="{FF2B5EF4-FFF2-40B4-BE49-F238E27FC236}">
                <a16:creationId xmlns:a16="http://schemas.microsoft.com/office/drawing/2014/main" id="{EC21B592-89E9-2E3E-5238-AF15EC09E214}"/>
              </a:ext>
            </a:extLst>
          </p:cNvPr>
          <p:cNvSpPr txBox="1"/>
          <p:nvPr userDrawn="1"/>
        </p:nvSpPr>
        <p:spPr>
          <a:xfrm>
            <a:off x="4464902" y="3301877"/>
            <a:ext cx="885862" cy="184666"/>
          </a:xfrm>
          <a:prstGeom prst="rect">
            <a:avLst/>
          </a:prstGeom>
          <a:noFill/>
        </p:spPr>
        <p:txBody>
          <a:bodyPr wrap="square" lIns="0" tIns="0" rIns="0" bIns="0" rtlCol="0">
            <a:spAutoFit/>
          </a:bodyPr>
          <a:lstStyle/>
          <a:p>
            <a:pPr lvl="0" algn="ctr"/>
            <a:r>
              <a:rPr lang="en-US" sz="1200" dirty="0">
                <a:solidFill>
                  <a:schemeClr val="bg1"/>
                </a:solidFill>
              </a:rPr>
              <a:t>#167956</a:t>
            </a:r>
          </a:p>
        </p:txBody>
      </p:sp>
      <p:sp>
        <p:nvSpPr>
          <p:cNvPr id="57" name="TextBox 56">
            <a:extLst>
              <a:ext uri="{FF2B5EF4-FFF2-40B4-BE49-F238E27FC236}">
                <a16:creationId xmlns:a16="http://schemas.microsoft.com/office/drawing/2014/main" id="{A6907E66-7072-8834-DDD8-C31D22F56FC3}"/>
              </a:ext>
            </a:extLst>
          </p:cNvPr>
          <p:cNvSpPr txBox="1"/>
          <p:nvPr userDrawn="1"/>
        </p:nvSpPr>
        <p:spPr>
          <a:xfrm>
            <a:off x="5350764" y="3301877"/>
            <a:ext cx="885862" cy="184666"/>
          </a:xfrm>
          <a:prstGeom prst="rect">
            <a:avLst/>
          </a:prstGeom>
          <a:noFill/>
        </p:spPr>
        <p:txBody>
          <a:bodyPr wrap="square" lIns="0" tIns="0" rIns="0" bIns="0" rtlCol="0">
            <a:spAutoFit/>
          </a:bodyPr>
          <a:lstStyle/>
          <a:p>
            <a:pPr lvl="0" algn="ctr"/>
            <a:r>
              <a:rPr lang="en-US" sz="1200" dirty="0">
                <a:solidFill>
                  <a:schemeClr val="tx1"/>
                </a:solidFill>
              </a:rPr>
              <a:t>#1ADB87</a:t>
            </a:r>
          </a:p>
        </p:txBody>
      </p:sp>
      <p:sp>
        <p:nvSpPr>
          <p:cNvPr id="58" name="TextBox 57">
            <a:extLst>
              <a:ext uri="{FF2B5EF4-FFF2-40B4-BE49-F238E27FC236}">
                <a16:creationId xmlns:a16="http://schemas.microsoft.com/office/drawing/2014/main" id="{E4141549-5D9A-3F12-B201-AFCC5FA256FB}"/>
              </a:ext>
            </a:extLst>
          </p:cNvPr>
          <p:cNvSpPr txBox="1"/>
          <p:nvPr userDrawn="1"/>
        </p:nvSpPr>
        <p:spPr>
          <a:xfrm>
            <a:off x="9890564" y="3301877"/>
            <a:ext cx="834907" cy="184666"/>
          </a:xfrm>
          <a:prstGeom prst="rect">
            <a:avLst/>
          </a:prstGeom>
          <a:noFill/>
        </p:spPr>
        <p:txBody>
          <a:bodyPr wrap="square" lIns="0" tIns="0" rIns="0" bIns="0" rtlCol="0">
            <a:spAutoFit/>
          </a:bodyPr>
          <a:lstStyle/>
          <a:p>
            <a:pPr lvl="0" algn="ctr"/>
            <a:r>
              <a:rPr lang="en-US" sz="1200" dirty="0"/>
              <a:t>#5CD9FF</a:t>
            </a:r>
          </a:p>
        </p:txBody>
      </p:sp>
      <p:sp>
        <p:nvSpPr>
          <p:cNvPr id="59" name="TextBox 58">
            <a:extLst>
              <a:ext uri="{FF2B5EF4-FFF2-40B4-BE49-F238E27FC236}">
                <a16:creationId xmlns:a16="http://schemas.microsoft.com/office/drawing/2014/main" id="{8719BA52-DC1B-AB63-7E23-17A3276E0183}"/>
              </a:ext>
            </a:extLst>
          </p:cNvPr>
          <p:cNvSpPr txBox="1"/>
          <p:nvPr userDrawn="1"/>
        </p:nvSpPr>
        <p:spPr>
          <a:xfrm>
            <a:off x="7183897" y="3301877"/>
            <a:ext cx="834907" cy="184666"/>
          </a:xfrm>
          <a:prstGeom prst="rect">
            <a:avLst/>
          </a:prstGeom>
          <a:noFill/>
        </p:spPr>
        <p:txBody>
          <a:bodyPr wrap="square" lIns="0" tIns="0" rIns="0" bIns="0" rtlCol="0">
            <a:spAutoFit/>
          </a:bodyPr>
          <a:lstStyle/>
          <a:p>
            <a:pPr lvl="0" algn="ctr"/>
            <a:r>
              <a:rPr lang="en-US" sz="1200" dirty="0"/>
              <a:t>#E9590C</a:t>
            </a:r>
          </a:p>
        </p:txBody>
      </p:sp>
      <p:sp>
        <p:nvSpPr>
          <p:cNvPr id="60" name="TextBox 59">
            <a:extLst>
              <a:ext uri="{FF2B5EF4-FFF2-40B4-BE49-F238E27FC236}">
                <a16:creationId xmlns:a16="http://schemas.microsoft.com/office/drawing/2014/main" id="{48565FFF-4D45-F205-8A0E-C7ED5F93D01A}"/>
              </a:ext>
            </a:extLst>
          </p:cNvPr>
          <p:cNvSpPr txBox="1"/>
          <p:nvPr userDrawn="1"/>
        </p:nvSpPr>
        <p:spPr>
          <a:xfrm>
            <a:off x="8098350" y="3301877"/>
            <a:ext cx="834907" cy="184666"/>
          </a:xfrm>
          <a:prstGeom prst="rect">
            <a:avLst/>
          </a:prstGeom>
          <a:noFill/>
        </p:spPr>
        <p:txBody>
          <a:bodyPr wrap="square" lIns="0" tIns="0" rIns="0" bIns="0" rtlCol="0">
            <a:spAutoFit/>
          </a:bodyPr>
          <a:lstStyle/>
          <a:p>
            <a:pPr lvl="0" algn="ctr"/>
            <a:r>
              <a:rPr lang="en-US" sz="1200" dirty="0"/>
              <a:t>#E01541</a:t>
            </a:r>
          </a:p>
        </p:txBody>
      </p:sp>
      <p:sp>
        <p:nvSpPr>
          <p:cNvPr id="61" name="TextBox 60">
            <a:extLst>
              <a:ext uri="{FF2B5EF4-FFF2-40B4-BE49-F238E27FC236}">
                <a16:creationId xmlns:a16="http://schemas.microsoft.com/office/drawing/2014/main" id="{937EF051-EBED-8026-9BF9-788885B29AC3}"/>
              </a:ext>
            </a:extLst>
          </p:cNvPr>
          <p:cNvSpPr txBox="1"/>
          <p:nvPr userDrawn="1"/>
        </p:nvSpPr>
        <p:spPr>
          <a:xfrm>
            <a:off x="8994457" y="3301877"/>
            <a:ext cx="834907" cy="184666"/>
          </a:xfrm>
          <a:prstGeom prst="rect">
            <a:avLst/>
          </a:prstGeom>
          <a:noFill/>
        </p:spPr>
        <p:txBody>
          <a:bodyPr wrap="square" lIns="0" tIns="0" rIns="0" bIns="0" rtlCol="0">
            <a:spAutoFit/>
          </a:bodyPr>
          <a:lstStyle/>
          <a:p>
            <a:pPr lvl="0" algn="ctr"/>
            <a:r>
              <a:rPr lang="en-US" sz="1200" dirty="0">
                <a:solidFill>
                  <a:schemeClr val="bg1"/>
                </a:solidFill>
              </a:rPr>
              <a:t>#47329A</a:t>
            </a:r>
          </a:p>
        </p:txBody>
      </p:sp>
      <p:sp>
        <p:nvSpPr>
          <p:cNvPr id="62" name="TextBox 61">
            <a:extLst>
              <a:ext uri="{FF2B5EF4-FFF2-40B4-BE49-F238E27FC236}">
                <a16:creationId xmlns:a16="http://schemas.microsoft.com/office/drawing/2014/main" id="{2844B605-43B9-0C1B-71B6-D91ADDC3F442}"/>
              </a:ext>
            </a:extLst>
          </p:cNvPr>
          <p:cNvSpPr txBox="1"/>
          <p:nvPr userDrawn="1"/>
        </p:nvSpPr>
        <p:spPr>
          <a:xfrm>
            <a:off x="6281514" y="3301877"/>
            <a:ext cx="834907" cy="184666"/>
          </a:xfrm>
          <a:prstGeom prst="rect">
            <a:avLst/>
          </a:prstGeom>
          <a:noFill/>
        </p:spPr>
        <p:txBody>
          <a:bodyPr wrap="square" lIns="0" tIns="0" rIns="0" bIns="0" rtlCol="0">
            <a:spAutoFit/>
          </a:bodyPr>
          <a:lstStyle/>
          <a:p>
            <a:pPr lvl="0" algn="ctr"/>
            <a:r>
              <a:rPr lang="en-US" sz="1200" dirty="0">
                <a:solidFill>
                  <a:schemeClr val="bg1"/>
                </a:solidFill>
              </a:rPr>
              <a:t>#A78403</a:t>
            </a:r>
          </a:p>
        </p:txBody>
      </p:sp>
      <p:sp>
        <p:nvSpPr>
          <p:cNvPr id="63" name="TextBox 62">
            <a:extLst>
              <a:ext uri="{FF2B5EF4-FFF2-40B4-BE49-F238E27FC236}">
                <a16:creationId xmlns:a16="http://schemas.microsoft.com/office/drawing/2014/main" id="{0D92F96F-0B5E-7E6F-287C-8A7AB7E87DA0}"/>
              </a:ext>
            </a:extLst>
          </p:cNvPr>
          <p:cNvSpPr txBox="1"/>
          <p:nvPr userDrawn="1"/>
        </p:nvSpPr>
        <p:spPr>
          <a:xfrm>
            <a:off x="10786671" y="3301877"/>
            <a:ext cx="834907" cy="184666"/>
          </a:xfrm>
          <a:prstGeom prst="rect">
            <a:avLst/>
          </a:prstGeom>
          <a:noFill/>
        </p:spPr>
        <p:txBody>
          <a:bodyPr wrap="square" lIns="0" tIns="0" rIns="0" bIns="0" rtlCol="0">
            <a:spAutoFit/>
          </a:bodyPr>
          <a:lstStyle/>
          <a:p>
            <a:pPr lvl="0" algn="ctr"/>
            <a:r>
              <a:rPr lang="en-US" sz="1200" dirty="0">
                <a:solidFill>
                  <a:schemeClr val="bg1"/>
                </a:solidFill>
              </a:rPr>
              <a:t>#113EA7</a:t>
            </a:r>
          </a:p>
        </p:txBody>
      </p:sp>
      <p:sp>
        <p:nvSpPr>
          <p:cNvPr id="64" name="TextBox 63">
            <a:extLst>
              <a:ext uri="{FF2B5EF4-FFF2-40B4-BE49-F238E27FC236}">
                <a16:creationId xmlns:a16="http://schemas.microsoft.com/office/drawing/2014/main" id="{4D2E5306-9845-079D-D4FE-F105E10A79A1}"/>
              </a:ext>
            </a:extLst>
          </p:cNvPr>
          <p:cNvSpPr txBox="1"/>
          <p:nvPr userDrawn="1"/>
        </p:nvSpPr>
        <p:spPr>
          <a:xfrm>
            <a:off x="4448174" y="3911870"/>
            <a:ext cx="885862" cy="184666"/>
          </a:xfrm>
          <a:prstGeom prst="rect">
            <a:avLst/>
          </a:prstGeom>
          <a:noFill/>
        </p:spPr>
        <p:txBody>
          <a:bodyPr wrap="square" lIns="0" tIns="0" rIns="0" bIns="0" rtlCol="0">
            <a:spAutoFit/>
          </a:bodyPr>
          <a:lstStyle/>
          <a:p>
            <a:pPr lvl="0" algn="ctr"/>
            <a:r>
              <a:rPr lang="en-US" sz="1200" dirty="0">
                <a:solidFill>
                  <a:schemeClr val="bg1"/>
                </a:solidFill>
              </a:rPr>
              <a:t>#13674A</a:t>
            </a:r>
          </a:p>
        </p:txBody>
      </p:sp>
      <p:sp>
        <p:nvSpPr>
          <p:cNvPr id="65" name="TextBox 64">
            <a:extLst>
              <a:ext uri="{FF2B5EF4-FFF2-40B4-BE49-F238E27FC236}">
                <a16:creationId xmlns:a16="http://schemas.microsoft.com/office/drawing/2014/main" id="{77B9E1CC-99B8-4418-A3B1-333598B85007}"/>
              </a:ext>
            </a:extLst>
          </p:cNvPr>
          <p:cNvSpPr txBox="1"/>
          <p:nvPr userDrawn="1"/>
        </p:nvSpPr>
        <p:spPr>
          <a:xfrm>
            <a:off x="5334036" y="3911870"/>
            <a:ext cx="885862" cy="184666"/>
          </a:xfrm>
          <a:prstGeom prst="rect">
            <a:avLst/>
          </a:prstGeom>
          <a:noFill/>
        </p:spPr>
        <p:txBody>
          <a:bodyPr wrap="square" lIns="0" tIns="0" rIns="0" bIns="0" rtlCol="0">
            <a:spAutoFit/>
          </a:bodyPr>
          <a:lstStyle/>
          <a:p>
            <a:pPr lvl="0" algn="ctr"/>
            <a:r>
              <a:rPr lang="en-US" sz="1200" dirty="0">
                <a:solidFill>
                  <a:schemeClr val="tx1"/>
                </a:solidFill>
              </a:rPr>
              <a:t>#18C97C</a:t>
            </a:r>
          </a:p>
        </p:txBody>
      </p:sp>
      <p:sp>
        <p:nvSpPr>
          <p:cNvPr id="66" name="TextBox 65">
            <a:extLst>
              <a:ext uri="{FF2B5EF4-FFF2-40B4-BE49-F238E27FC236}">
                <a16:creationId xmlns:a16="http://schemas.microsoft.com/office/drawing/2014/main" id="{D6E64C5F-D7CD-9986-5355-CA83EB3DB86D}"/>
              </a:ext>
            </a:extLst>
          </p:cNvPr>
          <p:cNvSpPr txBox="1"/>
          <p:nvPr userDrawn="1"/>
        </p:nvSpPr>
        <p:spPr>
          <a:xfrm>
            <a:off x="9873836" y="3911870"/>
            <a:ext cx="834907" cy="184666"/>
          </a:xfrm>
          <a:prstGeom prst="rect">
            <a:avLst/>
          </a:prstGeom>
          <a:noFill/>
        </p:spPr>
        <p:txBody>
          <a:bodyPr wrap="square" lIns="0" tIns="0" rIns="0" bIns="0" rtlCol="0">
            <a:spAutoFit/>
          </a:bodyPr>
          <a:lstStyle/>
          <a:p>
            <a:pPr lvl="0" algn="ctr"/>
            <a:r>
              <a:rPr lang="en-US" sz="1200" dirty="0"/>
              <a:t>#47D4FF</a:t>
            </a:r>
          </a:p>
        </p:txBody>
      </p:sp>
      <p:sp>
        <p:nvSpPr>
          <p:cNvPr id="67" name="TextBox 66">
            <a:extLst>
              <a:ext uri="{FF2B5EF4-FFF2-40B4-BE49-F238E27FC236}">
                <a16:creationId xmlns:a16="http://schemas.microsoft.com/office/drawing/2014/main" id="{27BA32FB-3AB8-9220-8E41-7745E3058198}"/>
              </a:ext>
            </a:extLst>
          </p:cNvPr>
          <p:cNvSpPr txBox="1"/>
          <p:nvPr userDrawn="1"/>
        </p:nvSpPr>
        <p:spPr>
          <a:xfrm>
            <a:off x="7167169" y="3911870"/>
            <a:ext cx="834907" cy="184666"/>
          </a:xfrm>
          <a:prstGeom prst="rect">
            <a:avLst/>
          </a:prstGeom>
          <a:noFill/>
        </p:spPr>
        <p:txBody>
          <a:bodyPr wrap="square" lIns="0" tIns="0" rIns="0" bIns="0" rtlCol="0">
            <a:spAutoFit/>
          </a:bodyPr>
          <a:lstStyle/>
          <a:p>
            <a:pPr lvl="0" algn="ctr"/>
            <a:r>
              <a:rPr lang="en-US" sz="1200" dirty="0">
                <a:solidFill>
                  <a:schemeClr val="bg1"/>
                </a:solidFill>
              </a:rPr>
              <a:t>#D5520B</a:t>
            </a:r>
          </a:p>
        </p:txBody>
      </p:sp>
      <p:sp>
        <p:nvSpPr>
          <p:cNvPr id="68" name="TextBox 67">
            <a:extLst>
              <a:ext uri="{FF2B5EF4-FFF2-40B4-BE49-F238E27FC236}">
                <a16:creationId xmlns:a16="http://schemas.microsoft.com/office/drawing/2014/main" id="{A9C318B6-49AC-B671-1FD0-5EDFF7AC155C}"/>
              </a:ext>
            </a:extLst>
          </p:cNvPr>
          <p:cNvSpPr txBox="1"/>
          <p:nvPr userDrawn="1"/>
        </p:nvSpPr>
        <p:spPr>
          <a:xfrm>
            <a:off x="8081622" y="3911870"/>
            <a:ext cx="834907" cy="184666"/>
          </a:xfrm>
          <a:prstGeom prst="rect">
            <a:avLst/>
          </a:prstGeom>
          <a:noFill/>
        </p:spPr>
        <p:txBody>
          <a:bodyPr wrap="square" lIns="0" tIns="0" rIns="0" bIns="0" rtlCol="0">
            <a:spAutoFit/>
          </a:bodyPr>
          <a:lstStyle/>
          <a:p>
            <a:pPr lvl="0" algn="ctr"/>
            <a:r>
              <a:rPr lang="en-US" sz="1200" dirty="0">
                <a:solidFill>
                  <a:schemeClr val="bg1"/>
                </a:solidFill>
              </a:rPr>
              <a:t>#CD133B</a:t>
            </a:r>
          </a:p>
        </p:txBody>
      </p:sp>
      <p:sp>
        <p:nvSpPr>
          <p:cNvPr id="69" name="TextBox 68">
            <a:extLst>
              <a:ext uri="{FF2B5EF4-FFF2-40B4-BE49-F238E27FC236}">
                <a16:creationId xmlns:a16="http://schemas.microsoft.com/office/drawing/2014/main" id="{8AB3AC18-BD63-1537-384D-0675814B8088}"/>
              </a:ext>
            </a:extLst>
          </p:cNvPr>
          <p:cNvSpPr txBox="1"/>
          <p:nvPr userDrawn="1"/>
        </p:nvSpPr>
        <p:spPr>
          <a:xfrm>
            <a:off x="8977729" y="3911870"/>
            <a:ext cx="834907" cy="184666"/>
          </a:xfrm>
          <a:prstGeom prst="rect">
            <a:avLst/>
          </a:prstGeom>
          <a:noFill/>
        </p:spPr>
        <p:txBody>
          <a:bodyPr wrap="square" lIns="0" tIns="0" rIns="0" bIns="0" rtlCol="0">
            <a:spAutoFit/>
          </a:bodyPr>
          <a:lstStyle/>
          <a:p>
            <a:pPr lvl="0" algn="ctr"/>
            <a:r>
              <a:rPr lang="en-US" sz="1200" dirty="0">
                <a:solidFill>
                  <a:schemeClr val="bg1"/>
                </a:solidFill>
              </a:rPr>
              <a:t>#402D8B</a:t>
            </a:r>
          </a:p>
        </p:txBody>
      </p:sp>
      <p:sp>
        <p:nvSpPr>
          <p:cNvPr id="70" name="TextBox 69">
            <a:extLst>
              <a:ext uri="{FF2B5EF4-FFF2-40B4-BE49-F238E27FC236}">
                <a16:creationId xmlns:a16="http://schemas.microsoft.com/office/drawing/2014/main" id="{67FECB12-6210-F7F2-4C5C-EDC212CA7EC9}"/>
              </a:ext>
            </a:extLst>
          </p:cNvPr>
          <p:cNvSpPr txBox="1"/>
          <p:nvPr userDrawn="1"/>
        </p:nvSpPr>
        <p:spPr>
          <a:xfrm>
            <a:off x="6264786" y="3911870"/>
            <a:ext cx="834907" cy="184666"/>
          </a:xfrm>
          <a:prstGeom prst="rect">
            <a:avLst/>
          </a:prstGeom>
          <a:noFill/>
        </p:spPr>
        <p:txBody>
          <a:bodyPr wrap="square" lIns="0" tIns="0" rIns="0" bIns="0" rtlCol="0">
            <a:spAutoFit/>
          </a:bodyPr>
          <a:lstStyle/>
          <a:p>
            <a:pPr lvl="0" algn="ctr"/>
            <a:r>
              <a:rPr lang="en-US" sz="1200" dirty="0">
                <a:solidFill>
                  <a:schemeClr val="bg1"/>
                </a:solidFill>
              </a:rPr>
              <a:t>#957503</a:t>
            </a:r>
          </a:p>
        </p:txBody>
      </p:sp>
      <p:sp>
        <p:nvSpPr>
          <p:cNvPr id="80" name="TextBox 79">
            <a:extLst>
              <a:ext uri="{FF2B5EF4-FFF2-40B4-BE49-F238E27FC236}">
                <a16:creationId xmlns:a16="http://schemas.microsoft.com/office/drawing/2014/main" id="{68E89241-77DF-463F-831F-5C4392E207A9}"/>
              </a:ext>
            </a:extLst>
          </p:cNvPr>
          <p:cNvSpPr txBox="1"/>
          <p:nvPr userDrawn="1"/>
        </p:nvSpPr>
        <p:spPr>
          <a:xfrm>
            <a:off x="4442315" y="4549104"/>
            <a:ext cx="885862" cy="184666"/>
          </a:xfrm>
          <a:prstGeom prst="rect">
            <a:avLst/>
          </a:prstGeom>
          <a:noFill/>
        </p:spPr>
        <p:txBody>
          <a:bodyPr wrap="square" lIns="0" tIns="0" rIns="0" bIns="0" rtlCol="0">
            <a:spAutoFit/>
          </a:bodyPr>
          <a:lstStyle/>
          <a:p>
            <a:pPr lvl="0" algn="ctr"/>
            <a:r>
              <a:rPr lang="en-US" sz="1200" dirty="0">
                <a:solidFill>
                  <a:schemeClr val="bg1"/>
                </a:solidFill>
              </a:rPr>
              <a:t>#10563E</a:t>
            </a:r>
          </a:p>
        </p:txBody>
      </p:sp>
      <p:sp>
        <p:nvSpPr>
          <p:cNvPr id="81" name="TextBox 80">
            <a:extLst>
              <a:ext uri="{FF2B5EF4-FFF2-40B4-BE49-F238E27FC236}">
                <a16:creationId xmlns:a16="http://schemas.microsoft.com/office/drawing/2014/main" id="{E39E2EFC-FF1F-FF7C-1962-BB8B6ECE9D6C}"/>
              </a:ext>
            </a:extLst>
          </p:cNvPr>
          <p:cNvSpPr txBox="1"/>
          <p:nvPr userDrawn="1"/>
        </p:nvSpPr>
        <p:spPr>
          <a:xfrm>
            <a:off x="5328177" y="4549104"/>
            <a:ext cx="885862" cy="184666"/>
          </a:xfrm>
          <a:prstGeom prst="rect">
            <a:avLst/>
          </a:prstGeom>
          <a:noFill/>
        </p:spPr>
        <p:txBody>
          <a:bodyPr wrap="square" lIns="0" tIns="0" rIns="0" bIns="0" rtlCol="0">
            <a:spAutoFit/>
          </a:bodyPr>
          <a:lstStyle/>
          <a:p>
            <a:pPr lvl="0" algn="ctr"/>
            <a:r>
              <a:rPr lang="en-US" sz="1200" dirty="0">
                <a:solidFill>
                  <a:schemeClr val="tx1"/>
                </a:solidFill>
              </a:rPr>
              <a:t>#15B771</a:t>
            </a:r>
          </a:p>
        </p:txBody>
      </p:sp>
      <p:sp>
        <p:nvSpPr>
          <p:cNvPr id="82" name="TextBox 81">
            <a:extLst>
              <a:ext uri="{FF2B5EF4-FFF2-40B4-BE49-F238E27FC236}">
                <a16:creationId xmlns:a16="http://schemas.microsoft.com/office/drawing/2014/main" id="{452CF590-D1DE-B05A-5D88-D9696B6465E7}"/>
              </a:ext>
            </a:extLst>
          </p:cNvPr>
          <p:cNvSpPr txBox="1"/>
          <p:nvPr userDrawn="1"/>
        </p:nvSpPr>
        <p:spPr>
          <a:xfrm>
            <a:off x="9867977" y="4549104"/>
            <a:ext cx="834907" cy="184666"/>
          </a:xfrm>
          <a:prstGeom prst="rect">
            <a:avLst/>
          </a:prstGeom>
          <a:noFill/>
        </p:spPr>
        <p:txBody>
          <a:bodyPr wrap="square" lIns="0" tIns="0" rIns="0" bIns="0" rtlCol="0">
            <a:spAutoFit/>
          </a:bodyPr>
          <a:lstStyle/>
          <a:p>
            <a:pPr lvl="0" algn="ctr"/>
            <a:r>
              <a:rPr lang="en-US" sz="1200" dirty="0"/>
              <a:t>#33CFFF</a:t>
            </a:r>
          </a:p>
        </p:txBody>
      </p:sp>
      <p:sp>
        <p:nvSpPr>
          <p:cNvPr id="83" name="TextBox 82">
            <a:extLst>
              <a:ext uri="{FF2B5EF4-FFF2-40B4-BE49-F238E27FC236}">
                <a16:creationId xmlns:a16="http://schemas.microsoft.com/office/drawing/2014/main" id="{F4268717-351E-843C-E6B2-2CE7C889608D}"/>
              </a:ext>
            </a:extLst>
          </p:cNvPr>
          <p:cNvSpPr txBox="1"/>
          <p:nvPr userDrawn="1"/>
        </p:nvSpPr>
        <p:spPr>
          <a:xfrm>
            <a:off x="7161310" y="4549104"/>
            <a:ext cx="834907" cy="184666"/>
          </a:xfrm>
          <a:prstGeom prst="rect">
            <a:avLst/>
          </a:prstGeom>
          <a:noFill/>
        </p:spPr>
        <p:txBody>
          <a:bodyPr wrap="square" lIns="0" tIns="0" rIns="0" bIns="0" rtlCol="0">
            <a:spAutoFit/>
          </a:bodyPr>
          <a:lstStyle/>
          <a:p>
            <a:pPr lvl="0" algn="ctr"/>
            <a:r>
              <a:rPr lang="en-US" sz="1200" dirty="0">
                <a:solidFill>
                  <a:schemeClr val="bg1"/>
                </a:solidFill>
              </a:rPr>
              <a:t>#C24A0A</a:t>
            </a:r>
          </a:p>
        </p:txBody>
      </p:sp>
      <p:sp>
        <p:nvSpPr>
          <p:cNvPr id="84" name="TextBox 83">
            <a:extLst>
              <a:ext uri="{FF2B5EF4-FFF2-40B4-BE49-F238E27FC236}">
                <a16:creationId xmlns:a16="http://schemas.microsoft.com/office/drawing/2014/main" id="{8EEBBB53-7201-F60F-8B95-A598A6A8BA2E}"/>
              </a:ext>
            </a:extLst>
          </p:cNvPr>
          <p:cNvSpPr txBox="1"/>
          <p:nvPr userDrawn="1"/>
        </p:nvSpPr>
        <p:spPr>
          <a:xfrm>
            <a:off x="8075763" y="4549104"/>
            <a:ext cx="834907" cy="184666"/>
          </a:xfrm>
          <a:prstGeom prst="rect">
            <a:avLst/>
          </a:prstGeom>
          <a:noFill/>
        </p:spPr>
        <p:txBody>
          <a:bodyPr wrap="square" lIns="0" tIns="0" rIns="0" bIns="0" rtlCol="0">
            <a:spAutoFit/>
          </a:bodyPr>
          <a:lstStyle/>
          <a:p>
            <a:pPr lvl="0" algn="ctr"/>
            <a:r>
              <a:rPr lang="en-US" sz="1200" dirty="0">
                <a:solidFill>
                  <a:schemeClr val="bg1"/>
                </a:solidFill>
              </a:rPr>
              <a:t>#BB1136</a:t>
            </a:r>
          </a:p>
        </p:txBody>
      </p:sp>
      <p:sp>
        <p:nvSpPr>
          <p:cNvPr id="85" name="TextBox 84">
            <a:extLst>
              <a:ext uri="{FF2B5EF4-FFF2-40B4-BE49-F238E27FC236}">
                <a16:creationId xmlns:a16="http://schemas.microsoft.com/office/drawing/2014/main" id="{D41CAFE9-4BF4-90FE-E904-311B357152A5}"/>
              </a:ext>
            </a:extLst>
          </p:cNvPr>
          <p:cNvSpPr txBox="1"/>
          <p:nvPr userDrawn="1"/>
        </p:nvSpPr>
        <p:spPr>
          <a:xfrm>
            <a:off x="8971870" y="4549104"/>
            <a:ext cx="834907" cy="184666"/>
          </a:xfrm>
          <a:prstGeom prst="rect">
            <a:avLst/>
          </a:prstGeom>
          <a:noFill/>
        </p:spPr>
        <p:txBody>
          <a:bodyPr wrap="square" lIns="0" tIns="0" rIns="0" bIns="0" rtlCol="0">
            <a:spAutoFit/>
          </a:bodyPr>
          <a:lstStyle/>
          <a:p>
            <a:pPr lvl="0" algn="ctr"/>
            <a:r>
              <a:rPr lang="en-US" sz="1200" dirty="0">
                <a:solidFill>
                  <a:schemeClr val="bg1"/>
                </a:solidFill>
              </a:rPr>
              <a:t>#39287B</a:t>
            </a:r>
          </a:p>
        </p:txBody>
      </p:sp>
      <p:sp>
        <p:nvSpPr>
          <p:cNvPr id="86" name="TextBox 85">
            <a:extLst>
              <a:ext uri="{FF2B5EF4-FFF2-40B4-BE49-F238E27FC236}">
                <a16:creationId xmlns:a16="http://schemas.microsoft.com/office/drawing/2014/main" id="{77400E7C-3C98-1B06-AA4D-AAD476DDB9C7}"/>
              </a:ext>
            </a:extLst>
          </p:cNvPr>
          <p:cNvSpPr txBox="1"/>
          <p:nvPr userDrawn="1"/>
        </p:nvSpPr>
        <p:spPr>
          <a:xfrm>
            <a:off x="6258927" y="4549104"/>
            <a:ext cx="834907" cy="184666"/>
          </a:xfrm>
          <a:prstGeom prst="rect">
            <a:avLst/>
          </a:prstGeom>
          <a:noFill/>
        </p:spPr>
        <p:txBody>
          <a:bodyPr wrap="square" lIns="0" tIns="0" rIns="0" bIns="0" rtlCol="0">
            <a:spAutoFit/>
          </a:bodyPr>
          <a:lstStyle/>
          <a:p>
            <a:pPr lvl="0" algn="ctr"/>
            <a:r>
              <a:rPr lang="en-US" sz="1200" dirty="0">
                <a:solidFill>
                  <a:schemeClr val="bg1"/>
                </a:solidFill>
              </a:rPr>
              <a:t>#826603</a:t>
            </a:r>
          </a:p>
        </p:txBody>
      </p:sp>
      <p:sp>
        <p:nvSpPr>
          <p:cNvPr id="87" name="TextBox 86">
            <a:extLst>
              <a:ext uri="{FF2B5EF4-FFF2-40B4-BE49-F238E27FC236}">
                <a16:creationId xmlns:a16="http://schemas.microsoft.com/office/drawing/2014/main" id="{0039E4C0-B540-6189-19E8-02CD5A905276}"/>
              </a:ext>
            </a:extLst>
          </p:cNvPr>
          <p:cNvSpPr txBox="1"/>
          <p:nvPr userDrawn="1"/>
        </p:nvSpPr>
        <p:spPr>
          <a:xfrm>
            <a:off x="10764084" y="4549104"/>
            <a:ext cx="834907" cy="184666"/>
          </a:xfrm>
          <a:prstGeom prst="rect">
            <a:avLst/>
          </a:prstGeom>
          <a:noFill/>
        </p:spPr>
        <p:txBody>
          <a:bodyPr wrap="square" lIns="0" tIns="0" rIns="0" bIns="0" rtlCol="0">
            <a:spAutoFit/>
          </a:bodyPr>
          <a:lstStyle/>
          <a:p>
            <a:pPr lvl="0" algn="ctr"/>
            <a:r>
              <a:rPr lang="en-US" sz="1200" dirty="0">
                <a:solidFill>
                  <a:schemeClr val="bg1"/>
                </a:solidFill>
              </a:rPr>
              <a:t>#0D3082</a:t>
            </a:r>
          </a:p>
        </p:txBody>
      </p:sp>
      <p:sp>
        <p:nvSpPr>
          <p:cNvPr id="88" name="TextBox 87">
            <a:extLst>
              <a:ext uri="{FF2B5EF4-FFF2-40B4-BE49-F238E27FC236}">
                <a16:creationId xmlns:a16="http://schemas.microsoft.com/office/drawing/2014/main" id="{E8510DC2-5665-9E02-7B98-CC6190818DB3}"/>
              </a:ext>
            </a:extLst>
          </p:cNvPr>
          <p:cNvSpPr txBox="1"/>
          <p:nvPr userDrawn="1"/>
        </p:nvSpPr>
        <p:spPr>
          <a:xfrm>
            <a:off x="4454678" y="5172377"/>
            <a:ext cx="885862" cy="184666"/>
          </a:xfrm>
          <a:prstGeom prst="rect">
            <a:avLst/>
          </a:prstGeom>
          <a:noFill/>
        </p:spPr>
        <p:txBody>
          <a:bodyPr wrap="square" lIns="0" tIns="0" rIns="0" bIns="0" rtlCol="0">
            <a:spAutoFit/>
          </a:bodyPr>
          <a:lstStyle/>
          <a:p>
            <a:pPr lvl="0" algn="ctr"/>
            <a:r>
              <a:rPr lang="en-US" sz="1200" dirty="0">
                <a:solidFill>
                  <a:schemeClr val="bg1"/>
                </a:solidFill>
              </a:rPr>
              <a:t>#0D4531</a:t>
            </a:r>
          </a:p>
        </p:txBody>
      </p:sp>
      <p:sp>
        <p:nvSpPr>
          <p:cNvPr id="89" name="TextBox 88">
            <a:extLst>
              <a:ext uri="{FF2B5EF4-FFF2-40B4-BE49-F238E27FC236}">
                <a16:creationId xmlns:a16="http://schemas.microsoft.com/office/drawing/2014/main" id="{49082683-FBE0-8B49-E76A-05D60491F6A4}"/>
              </a:ext>
            </a:extLst>
          </p:cNvPr>
          <p:cNvSpPr txBox="1"/>
          <p:nvPr userDrawn="1"/>
        </p:nvSpPr>
        <p:spPr>
          <a:xfrm>
            <a:off x="5340540" y="5172377"/>
            <a:ext cx="885862" cy="184666"/>
          </a:xfrm>
          <a:prstGeom prst="rect">
            <a:avLst/>
          </a:prstGeom>
          <a:noFill/>
        </p:spPr>
        <p:txBody>
          <a:bodyPr wrap="square" lIns="0" tIns="0" rIns="0" bIns="0" rtlCol="0">
            <a:spAutoFit/>
          </a:bodyPr>
          <a:lstStyle/>
          <a:p>
            <a:pPr lvl="0" algn="ctr"/>
            <a:r>
              <a:rPr lang="en-US" sz="1200" dirty="0">
                <a:solidFill>
                  <a:schemeClr val="tx1"/>
                </a:solidFill>
              </a:rPr>
              <a:t>#129C61</a:t>
            </a:r>
          </a:p>
        </p:txBody>
      </p:sp>
      <p:sp>
        <p:nvSpPr>
          <p:cNvPr id="90" name="TextBox 89">
            <a:extLst>
              <a:ext uri="{FF2B5EF4-FFF2-40B4-BE49-F238E27FC236}">
                <a16:creationId xmlns:a16="http://schemas.microsoft.com/office/drawing/2014/main" id="{A2B594AE-AE19-6F1A-A6BB-F7D331484214}"/>
              </a:ext>
            </a:extLst>
          </p:cNvPr>
          <p:cNvSpPr txBox="1"/>
          <p:nvPr userDrawn="1"/>
        </p:nvSpPr>
        <p:spPr>
          <a:xfrm>
            <a:off x="9880340" y="5172377"/>
            <a:ext cx="834907" cy="184666"/>
          </a:xfrm>
          <a:prstGeom prst="rect">
            <a:avLst/>
          </a:prstGeom>
          <a:noFill/>
        </p:spPr>
        <p:txBody>
          <a:bodyPr wrap="square" lIns="0" tIns="0" rIns="0" bIns="0" rtlCol="0">
            <a:spAutoFit/>
          </a:bodyPr>
          <a:lstStyle/>
          <a:p>
            <a:pPr lvl="0" algn="ctr"/>
            <a:r>
              <a:rPr lang="en-US" sz="1200" dirty="0">
                <a:solidFill>
                  <a:schemeClr val="tx1"/>
                </a:solidFill>
              </a:rPr>
              <a:t>#1FCBFF</a:t>
            </a:r>
          </a:p>
        </p:txBody>
      </p:sp>
      <p:sp>
        <p:nvSpPr>
          <p:cNvPr id="91" name="TextBox 90">
            <a:extLst>
              <a:ext uri="{FF2B5EF4-FFF2-40B4-BE49-F238E27FC236}">
                <a16:creationId xmlns:a16="http://schemas.microsoft.com/office/drawing/2014/main" id="{49430860-FBDF-A365-9C73-A2F3494800D4}"/>
              </a:ext>
            </a:extLst>
          </p:cNvPr>
          <p:cNvSpPr txBox="1"/>
          <p:nvPr userDrawn="1"/>
        </p:nvSpPr>
        <p:spPr>
          <a:xfrm>
            <a:off x="7173673" y="5172377"/>
            <a:ext cx="834907" cy="184666"/>
          </a:xfrm>
          <a:prstGeom prst="rect">
            <a:avLst/>
          </a:prstGeom>
          <a:noFill/>
        </p:spPr>
        <p:txBody>
          <a:bodyPr wrap="square" lIns="0" tIns="0" rIns="0" bIns="0" rtlCol="0">
            <a:spAutoFit/>
          </a:bodyPr>
          <a:lstStyle/>
          <a:p>
            <a:pPr lvl="0" algn="ctr"/>
            <a:r>
              <a:rPr lang="en-US" sz="1200" dirty="0">
                <a:solidFill>
                  <a:schemeClr val="bg1"/>
                </a:solidFill>
              </a:rPr>
              <a:t>#AE4309</a:t>
            </a:r>
          </a:p>
        </p:txBody>
      </p:sp>
      <p:sp>
        <p:nvSpPr>
          <p:cNvPr id="92" name="TextBox 91">
            <a:extLst>
              <a:ext uri="{FF2B5EF4-FFF2-40B4-BE49-F238E27FC236}">
                <a16:creationId xmlns:a16="http://schemas.microsoft.com/office/drawing/2014/main" id="{C5E2E404-CD62-C7E0-487B-AB711AF62124}"/>
              </a:ext>
            </a:extLst>
          </p:cNvPr>
          <p:cNvSpPr txBox="1"/>
          <p:nvPr userDrawn="1"/>
        </p:nvSpPr>
        <p:spPr>
          <a:xfrm>
            <a:off x="8088126" y="5172377"/>
            <a:ext cx="834907" cy="184666"/>
          </a:xfrm>
          <a:prstGeom prst="rect">
            <a:avLst/>
          </a:prstGeom>
          <a:noFill/>
        </p:spPr>
        <p:txBody>
          <a:bodyPr wrap="square" lIns="0" tIns="0" rIns="0" bIns="0" rtlCol="0">
            <a:spAutoFit/>
          </a:bodyPr>
          <a:lstStyle/>
          <a:p>
            <a:pPr lvl="0" algn="ctr"/>
            <a:r>
              <a:rPr lang="en-US" sz="1200" dirty="0">
                <a:solidFill>
                  <a:schemeClr val="bg1"/>
                </a:solidFill>
              </a:rPr>
              <a:t>#A81031</a:t>
            </a:r>
          </a:p>
        </p:txBody>
      </p:sp>
      <p:sp>
        <p:nvSpPr>
          <p:cNvPr id="93" name="TextBox 92">
            <a:extLst>
              <a:ext uri="{FF2B5EF4-FFF2-40B4-BE49-F238E27FC236}">
                <a16:creationId xmlns:a16="http://schemas.microsoft.com/office/drawing/2014/main" id="{15F05C64-1CEF-0C46-1978-DE9F1AAE7157}"/>
              </a:ext>
            </a:extLst>
          </p:cNvPr>
          <p:cNvSpPr txBox="1"/>
          <p:nvPr userDrawn="1"/>
        </p:nvSpPr>
        <p:spPr>
          <a:xfrm>
            <a:off x="8984233" y="5172377"/>
            <a:ext cx="834907" cy="184666"/>
          </a:xfrm>
          <a:prstGeom prst="rect">
            <a:avLst/>
          </a:prstGeom>
          <a:noFill/>
        </p:spPr>
        <p:txBody>
          <a:bodyPr wrap="square" lIns="0" tIns="0" rIns="0" bIns="0" rtlCol="0">
            <a:spAutoFit/>
          </a:bodyPr>
          <a:lstStyle/>
          <a:p>
            <a:pPr lvl="0" algn="ctr"/>
            <a:r>
              <a:rPr lang="en-US" sz="1200" dirty="0">
                <a:solidFill>
                  <a:schemeClr val="bg1"/>
                </a:solidFill>
              </a:rPr>
              <a:t>#32236C</a:t>
            </a:r>
          </a:p>
        </p:txBody>
      </p:sp>
      <p:sp>
        <p:nvSpPr>
          <p:cNvPr id="94" name="TextBox 93">
            <a:extLst>
              <a:ext uri="{FF2B5EF4-FFF2-40B4-BE49-F238E27FC236}">
                <a16:creationId xmlns:a16="http://schemas.microsoft.com/office/drawing/2014/main" id="{C9FD6A0A-DED2-F9C9-8C35-D73F8D40F8E7}"/>
              </a:ext>
            </a:extLst>
          </p:cNvPr>
          <p:cNvSpPr txBox="1"/>
          <p:nvPr userDrawn="1"/>
        </p:nvSpPr>
        <p:spPr>
          <a:xfrm>
            <a:off x="6271290" y="5172377"/>
            <a:ext cx="834907" cy="184666"/>
          </a:xfrm>
          <a:prstGeom prst="rect">
            <a:avLst/>
          </a:prstGeom>
          <a:noFill/>
        </p:spPr>
        <p:txBody>
          <a:bodyPr wrap="square" lIns="0" tIns="0" rIns="0" bIns="0" rtlCol="0">
            <a:spAutoFit/>
          </a:bodyPr>
          <a:lstStyle/>
          <a:p>
            <a:pPr lvl="0" algn="ctr"/>
            <a:r>
              <a:rPr lang="en-US" sz="1200" dirty="0">
                <a:solidFill>
                  <a:schemeClr val="bg1"/>
                </a:solidFill>
              </a:rPr>
              <a:t>#785E02</a:t>
            </a:r>
          </a:p>
        </p:txBody>
      </p:sp>
      <p:sp>
        <p:nvSpPr>
          <p:cNvPr id="95" name="TextBox 94">
            <a:extLst>
              <a:ext uri="{FF2B5EF4-FFF2-40B4-BE49-F238E27FC236}">
                <a16:creationId xmlns:a16="http://schemas.microsoft.com/office/drawing/2014/main" id="{4BE8C95E-A22A-0C67-2C77-835139BD3B40}"/>
              </a:ext>
            </a:extLst>
          </p:cNvPr>
          <p:cNvSpPr txBox="1"/>
          <p:nvPr userDrawn="1"/>
        </p:nvSpPr>
        <p:spPr>
          <a:xfrm>
            <a:off x="10776447" y="5172377"/>
            <a:ext cx="834907" cy="184666"/>
          </a:xfrm>
          <a:prstGeom prst="rect">
            <a:avLst/>
          </a:prstGeom>
          <a:noFill/>
        </p:spPr>
        <p:txBody>
          <a:bodyPr wrap="square" lIns="0" tIns="0" rIns="0" bIns="0" rtlCol="0">
            <a:spAutoFit/>
          </a:bodyPr>
          <a:lstStyle/>
          <a:p>
            <a:pPr lvl="0" algn="ctr"/>
            <a:r>
              <a:rPr lang="en-US" sz="1200" dirty="0">
                <a:solidFill>
                  <a:schemeClr val="bg1"/>
                </a:solidFill>
              </a:rPr>
              <a:t>#0B296F</a:t>
            </a:r>
          </a:p>
        </p:txBody>
      </p:sp>
      <p:sp>
        <p:nvSpPr>
          <p:cNvPr id="96" name="Oval 95">
            <a:extLst>
              <a:ext uri="{FF2B5EF4-FFF2-40B4-BE49-F238E27FC236}">
                <a16:creationId xmlns:a16="http://schemas.microsoft.com/office/drawing/2014/main" id="{D90007E8-00F9-3EB4-68B3-92694C22E35F}"/>
              </a:ext>
            </a:extLst>
          </p:cNvPr>
          <p:cNvSpPr/>
          <p:nvPr userDrawn="1"/>
        </p:nvSpPr>
        <p:spPr>
          <a:xfrm>
            <a:off x="4788178" y="264478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B227CDA2-33E7-80AB-5D53-7BD75AFCEABF}"/>
              </a:ext>
            </a:extLst>
          </p:cNvPr>
          <p:cNvSpPr/>
          <p:nvPr userDrawn="1"/>
        </p:nvSpPr>
        <p:spPr>
          <a:xfrm>
            <a:off x="6585535" y="74352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AD656E90-64B9-743D-94F2-D3D40064045E}"/>
              </a:ext>
            </a:extLst>
          </p:cNvPr>
          <p:cNvSpPr/>
          <p:nvPr userDrawn="1"/>
        </p:nvSpPr>
        <p:spPr>
          <a:xfrm>
            <a:off x="7493350" y="1390571"/>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a:extLst>
              <a:ext uri="{FF2B5EF4-FFF2-40B4-BE49-F238E27FC236}">
                <a16:creationId xmlns:a16="http://schemas.microsoft.com/office/drawing/2014/main" id="{9E78DA10-3D02-483B-CDF7-25BE03D4D008}"/>
              </a:ext>
            </a:extLst>
          </p:cNvPr>
          <p:cNvSpPr/>
          <p:nvPr userDrawn="1"/>
        </p:nvSpPr>
        <p:spPr>
          <a:xfrm>
            <a:off x="8394473" y="1390674"/>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a:extLst>
              <a:ext uri="{FF2B5EF4-FFF2-40B4-BE49-F238E27FC236}">
                <a16:creationId xmlns:a16="http://schemas.microsoft.com/office/drawing/2014/main" id="{778AB483-7F0F-D100-FC8F-845D851600ED}"/>
              </a:ext>
            </a:extLst>
          </p:cNvPr>
          <p:cNvSpPr/>
          <p:nvPr userDrawn="1"/>
        </p:nvSpPr>
        <p:spPr>
          <a:xfrm>
            <a:off x="9300104" y="139819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8D1651EB-4F66-A92A-1A0C-AB62E14FBFF4}"/>
              </a:ext>
            </a:extLst>
          </p:cNvPr>
          <p:cNvSpPr/>
          <p:nvPr userDrawn="1"/>
        </p:nvSpPr>
        <p:spPr>
          <a:xfrm>
            <a:off x="10197331" y="1392173"/>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a:extLst>
              <a:ext uri="{FF2B5EF4-FFF2-40B4-BE49-F238E27FC236}">
                <a16:creationId xmlns:a16="http://schemas.microsoft.com/office/drawing/2014/main" id="{0CDDB00C-5D4F-739E-9910-0E85FEFD4514}"/>
              </a:ext>
            </a:extLst>
          </p:cNvPr>
          <p:cNvSpPr/>
          <p:nvPr userDrawn="1"/>
        </p:nvSpPr>
        <p:spPr>
          <a:xfrm>
            <a:off x="11096124" y="390688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D3016803-90FC-AA82-5CDD-9B6D1371D4EB}"/>
              </a:ext>
            </a:extLst>
          </p:cNvPr>
          <p:cNvSpPr/>
          <p:nvPr userDrawn="1"/>
        </p:nvSpPr>
        <p:spPr>
          <a:xfrm>
            <a:off x="5685695" y="2018228"/>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5023884"/>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guide id="3" orient="horz" pos="66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8" name="Picture 7" descr="A picture containing game&#10;&#10;Description automatically generated">
            <a:extLst>
              <a:ext uri="{FF2B5EF4-FFF2-40B4-BE49-F238E27FC236}">
                <a16:creationId xmlns:a16="http://schemas.microsoft.com/office/drawing/2014/main" id="{1A35A46D-B81B-477D-A6B0-1B2FEE71A9F6}"/>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8CD2E33-859D-451E-B774-3057B2D92669}"/>
              </a:ext>
            </a:extLst>
          </p:cNvPr>
          <p:cNvSpPr/>
          <p:nvPr userDrawn="1"/>
        </p:nvSpPr>
        <p:spPr>
          <a:xfrm>
            <a:off x="622736" y="3566160"/>
            <a:ext cx="4406463" cy="144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6">
            <a:extLst>
              <a:ext uri="{FF2B5EF4-FFF2-40B4-BE49-F238E27FC236}">
                <a16:creationId xmlns:a16="http://schemas.microsoft.com/office/drawing/2014/main" id="{3EED8F84-BBEE-43A3-9815-9AB01AEFA2F4}"/>
              </a:ext>
            </a:extLst>
          </p:cNvPr>
          <p:cNvSpPr>
            <a:spLocks noGrp="1"/>
          </p:cNvSpPr>
          <p:nvPr>
            <p:ph type="body" sz="quarter" idx="14" hasCustomPrompt="1"/>
          </p:nvPr>
        </p:nvSpPr>
        <p:spPr>
          <a:xfrm>
            <a:off x="824731" y="3789517"/>
            <a:ext cx="4023493" cy="7644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accent2"/>
                </a:solidFill>
                <a:latin typeface="+mj-lt"/>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Report Title</a:t>
            </a:r>
            <a:endParaRPr lang="en-GB" dirty="0"/>
          </a:p>
        </p:txBody>
      </p:sp>
      <p:sp>
        <p:nvSpPr>
          <p:cNvPr id="12" name="Text Placeholder 16">
            <a:extLst>
              <a:ext uri="{FF2B5EF4-FFF2-40B4-BE49-F238E27FC236}">
                <a16:creationId xmlns:a16="http://schemas.microsoft.com/office/drawing/2014/main" id="{B33861FC-BA6A-4B6D-A3FF-8B2FD2685303}"/>
              </a:ext>
            </a:extLst>
          </p:cNvPr>
          <p:cNvSpPr>
            <a:spLocks noGrp="1"/>
          </p:cNvSpPr>
          <p:nvPr>
            <p:ph type="body" sz="quarter" idx="15" hasCustomPrompt="1"/>
          </p:nvPr>
        </p:nvSpPr>
        <p:spPr>
          <a:xfrm>
            <a:off x="824731" y="4570636"/>
            <a:ext cx="4023493" cy="206731"/>
          </a:xfrm>
          <a:prstGeom prst="rect">
            <a:avLst/>
          </a:prstGeom>
        </p:spPr>
        <p:txBody>
          <a:bodyPr/>
          <a:lstStyle>
            <a:lvl1pPr marL="0" indent="0">
              <a:buNone/>
              <a:defRPr sz="1200" b="0" baseline="0">
                <a:solidFill>
                  <a:schemeClr val="tx1"/>
                </a:solidFill>
                <a:latin typeface="+mj-lt"/>
                <a:cs typeface="Arial" panose="020B0604020202020204" pitchFamily="34" charset="0"/>
              </a:defRPr>
            </a:lvl1pPr>
          </a:lstStyle>
          <a:p>
            <a:pPr lvl="0"/>
            <a:r>
              <a:rPr lang="en-US" dirty="0"/>
              <a:t>Report Publish date</a:t>
            </a:r>
            <a:endParaRPr lang="en-GB" dirty="0"/>
          </a:p>
        </p:txBody>
      </p:sp>
      <p:sp>
        <p:nvSpPr>
          <p:cNvPr id="6" name="Rectangle 5">
            <a:extLst>
              <a:ext uri="{FF2B5EF4-FFF2-40B4-BE49-F238E27FC236}">
                <a16:creationId xmlns:a16="http://schemas.microsoft.com/office/drawing/2014/main" id="{8700026B-8F5E-4751-9866-932FAC7B02CD}"/>
              </a:ext>
            </a:extLst>
          </p:cNvPr>
          <p:cNvSpPr/>
          <p:nvPr userDrawn="1"/>
        </p:nvSpPr>
        <p:spPr>
          <a:xfrm>
            <a:off x="9528175" y="0"/>
            <a:ext cx="2019300" cy="47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drawing&#10;&#10;Description automatically generated">
            <a:extLst>
              <a:ext uri="{FF2B5EF4-FFF2-40B4-BE49-F238E27FC236}">
                <a16:creationId xmlns:a16="http://schemas.microsoft.com/office/drawing/2014/main" id="{0B785FC5-9D39-429F-88F8-49CD9E1DC93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15279" y="79498"/>
            <a:ext cx="1445093" cy="317254"/>
          </a:xfrm>
          <a:prstGeom prst="rect">
            <a:avLst/>
          </a:prstGeom>
        </p:spPr>
      </p:pic>
    </p:spTree>
    <p:extLst>
      <p:ext uri="{BB962C8B-B14F-4D97-AF65-F5344CB8AC3E}">
        <p14:creationId xmlns:p14="http://schemas.microsoft.com/office/powerpoint/2010/main" val="324784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6" name="Picture 5" descr="A picture containing game&#10;&#10;Description automatically generated">
            <a:extLst>
              <a:ext uri="{FF2B5EF4-FFF2-40B4-BE49-F238E27FC236}">
                <a16:creationId xmlns:a16="http://schemas.microsoft.com/office/drawing/2014/main" id="{C90A1D86-2F35-4F6B-BB65-E410968CEE85}"/>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27F2A0D-EABE-4EA0-A182-9719AF502462}"/>
              </a:ext>
            </a:extLst>
          </p:cNvPr>
          <p:cNvSpPr/>
          <p:nvPr userDrawn="1"/>
        </p:nvSpPr>
        <p:spPr>
          <a:xfrm>
            <a:off x="622736" y="2495549"/>
            <a:ext cx="4406463" cy="2517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16">
            <a:extLst>
              <a:ext uri="{FF2B5EF4-FFF2-40B4-BE49-F238E27FC236}">
                <a16:creationId xmlns:a16="http://schemas.microsoft.com/office/drawing/2014/main" id="{7D4F412A-E86F-401B-88C7-D9D68B4CB767}"/>
              </a:ext>
            </a:extLst>
          </p:cNvPr>
          <p:cNvSpPr>
            <a:spLocks noGrp="1"/>
          </p:cNvSpPr>
          <p:nvPr>
            <p:ph type="body" sz="quarter" idx="14" hasCustomPrompt="1"/>
          </p:nvPr>
        </p:nvSpPr>
        <p:spPr>
          <a:xfrm>
            <a:off x="814220" y="2756281"/>
            <a:ext cx="4023493" cy="394936"/>
          </a:xfrm>
          <a:prstGeom prst="rect">
            <a:avLst/>
          </a:prstGeom>
        </p:spPr>
        <p:txBody>
          <a:bodyPr/>
          <a:lstStyle>
            <a:lvl1pPr marL="0" indent="0">
              <a:buNone/>
              <a:defRPr sz="2000" b="1">
                <a:solidFill>
                  <a:schemeClr val="accent2"/>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
        <p:nvSpPr>
          <p:cNvPr id="10" name="Text Placeholder 16">
            <a:extLst>
              <a:ext uri="{FF2B5EF4-FFF2-40B4-BE49-F238E27FC236}">
                <a16:creationId xmlns:a16="http://schemas.microsoft.com/office/drawing/2014/main" id="{C5F19A0B-36C0-4E07-9CBF-FE4488F8D1F1}"/>
              </a:ext>
            </a:extLst>
          </p:cNvPr>
          <p:cNvSpPr>
            <a:spLocks noGrp="1"/>
          </p:cNvSpPr>
          <p:nvPr>
            <p:ph type="body" sz="quarter" idx="15" hasCustomPrompt="1"/>
          </p:nvPr>
        </p:nvSpPr>
        <p:spPr>
          <a:xfrm>
            <a:off x="848876" y="3228975"/>
            <a:ext cx="3994918" cy="1581152"/>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Report Navigator</a:t>
            </a:r>
            <a:endParaRPr lang="en-GB" dirty="0"/>
          </a:p>
        </p:txBody>
      </p:sp>
    </p:spTree>
    <p:extLst>
      <p:ext uri="{BB962C8B-B14F-4D97-AF65-F5344CB8AC3E}">
        <p14:creationId xmlns:p14="http://schemas.microsoft.com/office/powerpoint/2010/main" val="143137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eport-cover-dark">
    <p:bg>
      <p:bgPr>
        <a:solidFill>
          <a:schemeClr val="tx2"/>
        </a:solidFill>
        <a:effectLst/>
      </p:bgPr>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8691A2A3-1629-6B9C-D44C-C97255A16354}"/>
              </a:ext>
            </a:extLst>
          </p:cNvPr>
          <p:cNvSpPr>
            <a:spLocks noGrp="1"/>
          </p:cNvSpPr>
          <p:nvPr>
            <p:ph type="pic" sz="quarter" idx="11" hasCustomPrompt="1"/>
          </p:nvPr>
        </p:nvSpPr>
        <p:spPr>
          <a:xfrm>
            <a:off x="6096000" y="0"/>
            <a:ext cx="6096000" cy="6858000"/>
          </a:xfrm>
        </p:spPr>
        <p:txBody>
          <a:bodyPr>
            <a:noAutofit/>
          </a:bodyPr>
          <a:lstStyle>
            <a:lvl1pPr>
              <a:defRPr sz="2000">
                <a:solidFill>
                  <a:schemeClr val="bg1"/>
                </a:solidFill>
              </a:defRPr>
            </a:lvl1pPr>
          </a:lstStyle>
          <a:p>
            <a:r>
              <a:rPr lang="en-GB" dirty="0"/>
              <a:t>Insert dark picture</a:t>
            </a:r>
          </a:p>
        </p:txBody>
      </p:sp>
      <p:sp>
        <p:nvSpPr>
          <p:cNvPr id="12" name="SmartArt Placeholder 11">
            <a:extLst>
              <a:ext uri="{FF2B5EF4-FFF2-40B4-BE49-F238E27FC236}">
                <a16:creationId xmlns:a16="http://schemas.microsoft.com/office/drawing/2014/main" id="{02A539B4-D293-ACB9-D3E5-684116C6436C}"/>
              </a:ext>
            </a:extLst>
          </p:cNvPr>
          <p:cNvSpPr>
            <a:spLocks noGrp="1" noRot="1" noChangeAspect="1" noMove="1" noResize="1" noEditPoints="1" noAdjustHandles="1" noChangeArrowheads="1" noChangeShapeType="1"/>
          </p:cNvSpPr>
          <p:nvPr>
            <p:ph type="dgm" sz="quarter" idx="13"/>
          </p:nvPr>
        </p:nvSpPr>
        <p:spPr>
          <a:xfrm>
            <a:off x="8951840" y="549276"/>
            <a:ext cx="2685600" cy="550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bg1"/>
                </a:solidFill>
              </a:defRPr>
            </a:lvl1pPr>
          </a:lstStyle>
          <a:p>
            <a:endParaRPr lang="en-GB" dirty="0"/>
          </a:p>
        </p:txBody>
      </p:sp>
      <p:sp>
        <p:nvSpPr>
          <p:cNvPr id="8" name="Title Placeholder 25">
            <a:extLst>
              <a:ext uri="{FF2B5EF4-FFF2-40B4-BE49-F238E27FC236}">
                <a16:creationId xmlns:a16="http://schemas.microsoft.com/office/drawing/2014/main" id="{A43EDDBC-EDE3-A109-BB85-CE4156B6EAAE}"/>
              </a:ext>
            </a:extLst>
          </p:cNvPr>
          <p:cNvSpPr>
            <a:spLocks noGrp="1"/>
          </p:cNvSpPr>
          <p:nvPr>
            <p:ph type="title" hasCustomPrompt="1"/>
          </p:nvPr>
        </p:nvSpPr>
        <p:spPr>
          <a:xfrm>
            <a:off x="550863" y="3429000"/>
            <a:ext cx="4967288" cy="710552"/>
          </a:xfrm>
          <a:prstGeom prst="rect">
            <a:avLst/>
          </a:prstGeom>
          <a:solidFill>
            <a:schemeClr val="tx2"/>
          </a:solidFill>
        </p:spPr>
        <p:txBody>
          <a:bodyPr vert="horz" wrap="square" lIns="0" tIns="0" rIns="0" bIns="216000" rtlCol="0" anchor="t" anchorCtr="0">
            <a:spAutoFit/>
          </a:bodyPr>
          <a:lstStyle>
            <a:lvl1pPr>
              <a:lnSpc>
                <a:spcPct val="100000"/>
              </a:lnSpc>
              <a:defRPr sz="3200">
                <a:solidFill>
                  <a:schemeClr val="bg1"/>
                </a:solidFill>
                <a:latin typeface="Tenorite" panose="00000500000000000000" pitchFamily="2" charset="0"/>
                <a:cs typeface="Arial" panose="020B0604020202020204" pitchFamily="34" charset="0"/>
              </a:defRPr>
            </a:lvl1pPr>
          </a:lstStyle>
          <a:p>
            <a:r>
              <a:rPr lang="en-GB" dirty="0"/>
              <a:t>Click to edit title header</a:t>
            </a:r>
          </a:p>
        </p:txBody>
      </p:sp>
      <p:sp>
        <p:nvSpPr>
          <p:cNvPr id="9" name="Content Placeholder 25">
            <a:extLst>
              <a:ext uri="{FF2B5EF4-FFF2-40B4-BE49-F238E27FC236}">
                <a16:creationId xmlns:a16="http://schemas.microsoft.com/office/drawing/2014/main" id="{BBFE7D50-6C71-A290-4746-8336A9A8A659}"/>
              </a:ext>
            </a:extLst>
          </p:cNvPr>
          <p:cNvSpPr>
            <a:spLocks noGrp="1"/>
          </p:cNvSpPr>
          <p:nvPr>
            <p:ph sz="quarter" idx="10" hasCustomPrompt="1"/>
          </p:nvPr>
        </p:nvSpPr>
        <p:spPr>
          <a:xfrm>
            <a:off x="550863" y="4145758"/>
            <a:ext cx="4968875" cy="221599"/>
          </a:xfrm>
        </p:spPr>
        <p:txBody>
          <a:bodyPr/>
          <a:lstStyle>
            <a:lvl1pPr marL="0" indent="0">
              <a:buNone/>
              <a:defRPr lang="en-GB" sz="1600" b="0" dirty="0">
                <a:solidFill>
                  <a:schemeClr val="bg1"/>
                </a:solidFill>
                <a:latin typeface="Tenorite" panose="00000500000000000000" pitchFamily="2" charset="0"/>
                <a:cs typeface="Arial" panose="020B0604020202020204" pitchFamily="34" charset="0"/>
              </a:defRPr>
            </a:lvl1pPr>
          </a:lstStyle>
          <a:p>
            <a:pPr lvl="0"/>
            <a:r>
              <a:rPr lang="en-US" dirty="0"/>
              <a:t>Intro text</a:t>
            </a:r>
            <a:endParaRPr lang="en-GB" dirty="0"/>
          </a:p>
        </p:txBody>
      </p:sp>
      <p:sp>
        <p:nvSpPr>
          <p:cNvPr id="11" name="Text Placeholder 29">
            <a:extLst>
              <a:ext uri="{FF2B5EF4-FFF2-40B4-BE49-F238E27FC236}">
                <a16:creationId xmlns:a16="http://schemas.microsoft.com/office/drawing/2014/main" id="{37EFC4CA-22F0-05DA-40BE-62289A8B74F6}"/>
              </a:ext>
            </a:extLst>
          </p:cNvPr>
          <p:cNvSpPr>
            <a:spLocks noGrp="1"/>
          </p:cNvSpPr>
          <p:nvPr>
            <p:ph type="body" sz="quarter" idx="12" hasCustomPrompt="1"/>
          </p:nvPr>
        </p:nvSpPr>
        <p:spPr>
          <a:xfrm>
            <a:off x="550863" y="2888888"/>
            <a:ext cx="4968875" cy="540112"/>
          </a:xfrm>
        </p:spPr>
        <p:txBody>
          <a:bodyPr bIns="288000"/>
          <a:lstStyle>
            <a:lvl1pPr marL="0" indent="0">
              <a:buNone/>
              <a:defRPr sz="1800" b="0">
                <a:solidFill>
                  <a:schemeClr val="accent3"/>
                </a:solidFill>
                <a:latin typeface="Tenorite" panose="00000500000000000000" pitchFamily="2" charset="0"/>
                <a:cs typeface="Arial" panose="020B0604020202020204" pitchFamily="34" charset="0"/>
              </a:defRPr>
            </a:lvl1pPr>
          </a:lstStyle>
          <a:p>
            <a:pPr lvl="0"/>
            <a:r>
              <a:rPr lang="en-US" dirty="0"/>
              <a:t>Date goes in here</a:t>
            </a:r>
            <a:endParaRPr lang="en-GB" dirty="0"/>
          </a:p>
        </p:txBody>
      </p:sp>
      <p:pic>
        <p:nvPicPr>
          <p:cNvPr id="2" name="Graphic 1">
            <a:extLst>
              <a:ext uri="{FF2B5EF4-FFF2-40B4-BE49-F238E27FC236}">
                <a16:creationId xmlns:a16="http://schemas.microsoft.com/office/drawing/2014/main" id="{3B18E990-7B72-AAD8-5A1F-472C19F6D58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63" y="608776"/>
            <a:ext cx="2825747" cy="431800"/>
          </a:xfrm>
          <a:prstGeom prst="rect">
            <a:avLst/>
          </a:prstGeom>
        </p:spPr>
      </p:pic>
    </p:spTree>
    <p:extLst>
      <p:ext uri="{BB962C8B-B14F-4D97-AF65-F5344CB8AC3E}">
        <p14:creationId xmlns:p14="http://schemas.microsoft.com/office/powerpoint/2010/main" val="3524411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74">
          <p15:clr>
            <a:srgbClr val="FBAE40"/>
          </p15:clr>
        </p15:guide>
        <p15:guide id="4" orient="horz" pos="3747">
          <p15:clr>
            <a:srgbClr val="FBAE40"/>
          </p15:clr>
        </p15:guide>
        <p15:guide id="5" orient="horz" pos="35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ED201D3A-3501-4A43-8D39-03F91888E2DA}"/>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19" name="Text Placeholder 8">
            <a:extLst>
              <a:ext uri="{FF2B5EF4-FFF2-40B4-BE49-F238E27FC236}">
                <a16:creationId xmlns:a16="http://schemas.microsoft.com/office/drawing/2014/main" id="{726DF47A-137F-49F0-AE64-949161012808}"/>
              </a:ext>
            </a:extLst>
          </p:cNvPr>
          <p:cNvSpPr>
            <a:spLocks noGrp="1"/>
          </p:cNvSpPr>
          <p:nvPr>
            <p:ph type="body" sz="quarter" idx="20"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sp>
        <p:nvSpPr>
          <p:cNvPr id="77" name="Text Placeholder 7">
            <a:extLst>
              <a:ext uri="{FF2B5EF4-FFF2-40B4-BE49-F238E27FC236}">
                <a16:creationId xmlns:a16="http://schemas.microsoft.com/office/drawing/2014/main" id="{D057458A-D937-4B8F-966B-3B7C16277510}"/>
              </a:ext>
            </a:extLst>
          </p:cNvPr>
          <p:cNvSpPr>
            <a:spLocks noGrp="1"/>
          </p:cNvSpPr>
          <p:nvPr>
            <p:ph type="body" sz="quarter" idx="23" hasCustomPrompt="1"/>
          </p:nvPr>
        </p:nvSpPr>
        <p:spPr>
          <a:xfrm>
            <a:off x="835039"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8" name="Text Placeholder 7">
            <a:extLst>
              <a:ext uri="{FF2B5EF4-FFF2-40B4-BE49-F238E27FC236}">
                <a16:creationId xmlns:a16="http://schemas.microsoft.com/office/drawing/2014/main" id="{88E1C70C-FFF6-4CAB-87A2-6FAA30BEA643}"/>
              </a:ext>
            </a:extLst>
          </p:cNvPr>
          <p:cNvSpPr>
            <a:spLocks noGrp="1"/>
          </p:cNvSpPr>
          <p:nvPr>
            <p:ph type="body" sz="quarter" idx="28" hasCustomPrompt="1"/>
          </p:nvPr>
        </p:nvSpPr>
        <p:spPr>
          <a:xfrm>
            <a:off x="4494050"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9" name="Text Placeholder 7">
            <a:extLst>
              <a:ext uri="{FF2B5EF4-FFF2-40B4-BE49-F238E27FC236}">
                <a16:creationId xmlns:a16="http://schemas.microsoft.com/office/drawing/2014/main" id="{7F154C04-EC17-4E35-BEEF-95DF7C9D6FE9}"/>
              </a:ext>
            </a:extLst>
          </p:cNvPr>
          <p:cNvSpPr>
            <a:spLocks noGrp="1"/>
          </p:cNvSpPr>
          <p:nvPr>
            <p:ph type="body" sz="quarter" idx="29" hasCustomPrompt="1"/>
          </p:nvPr>
        </p:nvSpPr>
        <p:spPr>
          <a:xfrm>
            <a:off x="8108923" y="1159932"/>
            <a:ext cx="3231106" cy="612000"/>
          </a:xfrm>
          <a:prstGeom prst="rect">
            <a:avLst/>
          </a:prstGeom>
        </p:spPr>
        <p:txBody>
          <a:bodyPr anchor="ctr"/>
          <a:lstStyle>
            <a:lvl1pPr marL="0" indent="0">
              <a:lnSpc>
                <a:spcPct val="100000"/>
              </a:lnSpc>
              <a:buFont typeface="Arial" panose="020B0604020202020204" pitchFamily="34" charset="0"/>
              <a:buNone/>
              <a:defRPr sz="1400" b="1" cap="none" baseline="0">
                <a:solidFill>
                  <a:schemeClr val="tx1"/>
                </a:solidFill>
                <a:latin typeface="+mj-lt"/>
                <a:cs typeface="Arial" panose="020B0604020202020204" pitchFamily="34" charset="0"/>
              </a:defRPr>
            </a:lvl1pPr>
          </a:lstStyle>
          <a:p>
            <a:pPr lvl="0"/>
            <a:r>
              <a:rPr lang="en-GB" dirty="0"/>
              <a:t>Short summary heading (two lines maximum)</a:t>
            </a:r>
          </a:p>
        </p:txBody>
      </p:sp>
      <p:sp>
        <p:nvSpPr>
          <p:cNvPr id="74" name="Picture Placeholder 5">
            <a:extLst>
              <a:ext uri="{FF2B5EF4-FFF2-40B4-BE49-F238E27FC236}">
                <a16:creationId xmlns:a16="http://schemas.microsoft.com/office/drawing/2014/main" id="{FBD514DD-4480-4C81-9B66-AF30771ADECA}"/>
              </a:ext>
            </a:extLst>
          </p:cNvPr>
          <p:cNvSpPr>
            <a:spLocks noGrp="1"/>
          </p:cNvSpPr>
          <p:nvPr>
            <p:ph type="pic" sz="quarter" idx="26" hasCustomPrompt="1"/>
          </p:nvPr>
        </p:nvSpPr>
        <p:spPr>
          <a:xfrm>
            <a:off x="4494050"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5" name="Picture Placeholder 5">
            <a:extLst>
              <a:ext uri="{FF2B5EF4-FFF2-40B4-BE49-F238E27FC236}">
                <a16:creationId xmlns:a16="http://schemas.microsoft.com/office/drawing/2014/main" id="{FC521AAE-4F29-4B23-86D0-E8A8CF1372B4}"/>
              </a:ext>
            </a:extLst>
          </p:cNvPr>
          <p:cNvSpPr>
            <a:spLocks noGrp="1"/>
          </p:cNvSpPr>
          <p:nvPr>
            <p:ph type="pic" sz="quarter" idx="27" hasCustomPrompt="1"/>
          </p:nvPr>
        </p:nvSpPr>
        <p:spPr>
          <a:xfrm>
            <a:off x="8113168"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76" name="Picture Placeholder 5">
            <a:extLst>
              <a:ext uri="{FF2B5EF4-FFF2-40B4-BE49-F238E27FC236}">
                <a16:creationId xmlns:a16="http://schemas.microsoft.com/office/drawing/2014/main" id="{3F383D8A-4717-4EC0-B992-7D262D66D5BC}"/>
              </a:ext>
            </a:extLst>
          </p:cNvPr>
          <p:cNvSpPr>
            <a:spLocks noGrp="1"/>
          </p:cNvSpPr>
          <p:nvPr>
            <p:ph type="pic" sz="quarter" idx="22" hasCustomPrompt="1"/>
          </p:nvPr>
        </p:nvSpPr>
        <p:spPr>
          <a:xfrm>
            <a:off x="835039" y="1823995"/>
            <a:ext cx="3231106" cy="2343600"/>
          </a:xfrm>
          <a:prstGeom prst="rect">
            <a:avLst/>
          </a:prstGeom>
          <a:solidFill>
            <a:schemeClr val="bg1">
              <a:lumMod val="95000"/>
            </a:schemeClr>
          </a:solidFill>
        </p:spPr>
        <p:txBody>
          <a:bodyPr/>
          <a:lstStyle>
            <a:lvl1pPr marL="0" indent="0">
              <a:lnSpc>
                <a:spcPct val="100000"/>
              </a:lnSpc>
              <a:buNone/>
              <a:defRPr sz="1200" b="1"/>
            </a:lvl1pPr>
          </a:lstStyle>
          <a:p>
            <a:r>
              <a:rPr lang="en-GB" dirty="0"/>
              <a:t>Click to insert or copy picture (do this first then post borders from index pages)</a:t>
            </a:r>
          </a:p>
        </p:txBody>
      </p:sp>
      <p:sp>
        <p:nvSpPr>
          <p:cNvPr id="26" name="Text Placeholder 7">
            <a:extLst>
              <a:ext uri="{FF2B5EF4-FFF2-40B4-BE49-F238E27FC236}">
                <a16:creationId xmlns:a16="http://schemas.microsoft.com/office/drawing/2014/main" id="{6CF0C66D-8D92-4512-934F-212E9AFB575C}"/>
              </a:ext>
            </a:extLst>
          </p:cNvPr>
          <p:cNvSpPr>
            <a:spLocks noGrp="1"/>
          </p:cNvSpPr>
          <p:nvPr>
            <p:ph type="body" sz="quarter" idx="30" hasCustomPrompt="1"/>
          </p:nvPr>
        </p:nvSpPr>
        <p:spPr>
          <a:xfrm>
            <a:off x="680175" y="4314018"/>
            <a:ext cx="3394801"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7" name="Text Placeholder 7">
            <a:extLst>
              <a:ext uri="{FF2B5EF4-FFF2-40B4-BE49-F238E27FC236}">
                <a16:creationId xmlns:a16="http://schemas.microsoft.com/office/drawing/2014/main" id="{9FF71F83-6259-428B-86EF-3E58D89F8926}"/>
              </a:ext>
            </a:extLst>
          </p:cNvPr>
          <p:cNvSpPr>
            <a:spLocks noGrp="1"/>
          </p:cNvSpPr>
          <p:nvPr>
            <p:ph type="body" sz="quarter" idx="31" hasCustomPrompt="1"/>
          </p:nvPr>
        </p:nvSpPr>
        <p:spPr>
          <a:xfrm>
            <a:off x="4329661" y="4314018"/>
            <a:ext cx="3394800"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p:txBody>
      </p:sp>
      <p:sp>
        <p:nvSpPr>
          <p:cNvPr id="28" name="Text Placeholder 7">
            <a:extLst>
              <a:ext uri="{FF2B5EF4-FFF2-40B4-BE49-F238E27FC236}">
                <a16:creationId xmlns:a16="http://schemas.microsoft.com/office/drawing/2014/main" id="{35A8692A-7C93-4E7B-8081-B364CA1F33C5}"/>
              </a:ext>
            </a:extLst>
          </p:cNvPr>
          <p:cNvSpPr>
            <a:spLocks noGrp="1"/>
          </p:cNvSpPr>
          <p:nvPr>
            <p:ph type="body" sz="quarter" idx="32" hasCustomPrompt="1"/>
          </p:nvPr>
        </p:nvSpPr>
        <p:spPr>
          <a:xfrm>
            <a:off x="7944536" y="4314018"/>
            <a:ext cx="3394800" cy="1367285"/>
          </a:xfrm>
          <a:prstGeom prst="rect">
            <a:avLst/>
          </a:prstGeom>
        </p:spPr>
        <p:txBody>
          <a:bodyPr/>
          <a:lstStyle>
            <a:lvl1pPr marL="285750" indent="-285750">
              <a:buFont typeface="Arial" panose="020B0604020202020204" pitchFamily="34" charset="0"/>
              <a:buChar char="•"/>
              <a:defRPr sz="1400" baseline="0">
                <a:solidFill>
                  <a:schemeClr val="tx1"/>
                </a:solidFill>
                <a:latin typeface="+mj-lt"/>
                <a:cs typeface="Arial" panose="020B0604020202020204" pitchFamily="34" charset="0"/>
              </a:defRPr>
            </a:lvl1pPr>
          </a:lstStyle>
          <a:p>
            <a:pPr lvl="0"/>
            <a:r>
              <a:rPr lang="en-GB" dirty="0"/>
              <a:t>Summary points (1-3 points)</a:t>
            </a:r>
          </a:p>
          <a:p>
            <a:pPr lvl="0"/>
            <a:endParaRPr lang="en-GB" dirty="0"/>
          </a:p>
        </p:txBody>
      </p:sp>
      <p:sp>
        <p:nvSpPr>
          <p:cNvPr id="31" name="Title 1">
            <a:extLst>
              <a:ext uri="{FF2B5EF4-FFF2-40B4-BE49-F238E27FC236}">
                <a16:creationId xmlns:a16="http://schemas.microsoft.com/office/drawing/2014/main" id="{A890692F-40A0-4986-8FEB-8BB20D0E2CE2}"/>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SECTION summary</a:t>
            </a:r>
            <a:endParaRPr lang="en-GB" dirty="0"/>
          </a:p>
        </p:txBody>
      </p:sp>
      <p:cxnSp>
        <p:nvCxnSpPr>
          <p:cNvPr id="32" name="Straight Connector 31">
            <a:extLst>
              <a:ext uri="{FF2B5EF4-FFF2-40B4-BE49-F238E27FC236}">
                <a16:creationId xmlns:a16="http://schemas.microsoft.com/office/drawing/2014/main" id="{77E03632-36BC-4EE7-9C78-AE32B5335E2B}"/>
              </a:ext>
            </a:extLst>
          </p:cNvPr>
          <p:cNvCxnSpPr>
            <a:cxnSpLocks/>
          </p:cNvCxnSpPr>
          <p:nvPr userDrawn="1"/>
        </p:nvCxnSpPr>
        <p:spPr>
          <a:xfrm flipH="1">
            <a:off x="642075" y="853239"/>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076457ED-84D7-410B-A0E0-249DA8672903}"/>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2000634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738AC1-3D0A-4434-BE5F-6C9577C4BD6B}" type="slidenum">
              <a:rPr kumimoji="0" lang="en-GB" sz="1100" b="0" i="0" u="none" strike="noStrike" kern="1200" cap="none" spc="0" normalizeH="0" baseline="0" noProof="0" smtClean="0">
                <a:ln>
                  <a:noFill/>
                </a:ln>
                <a:solidFill>
                  <a:srgbClr val="3E343E">
                    <a:tint val="75000"/>
                  </a:srgbClr>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3E343E">
                  <a:tint val="75000"/>
                </a:srgbClr>
              </a:solidFill>
              <a:effectLst/>
              <a:uLnTx/>
              <a:uFillTx/>
              <a:latin typeface="Graphik"/>
              <a:ea typeface="+mn-ea"/>
              <a:cs typeface="+mn-cs"/>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4641850"/>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644850" y="31362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3" name="Text Placeholder 2">
            <a:extLst>
              <a:ext uri="{FF2B5EF4-FFF2-40B4-BE49-F238E27FC236}">
                <a16:creationId xmlns:a16="http://schemas.microsoft.com/office/drawing/2014/main" id="{AA27AAF9-B0C9-44DD-B2E3-1CB8241E4439}"/>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1740932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1076325"/>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4641850"/>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644850" y="313626"/>
            <a:ext cx="10185075" cy="762697"/>
          </a:xfrm>
          <a:prstGeom prst="rect">
            <a:avLst/>
          </a:prstGeom>
        </p:spPr>
        <p:txBody>
          <a:bodyPr anchor="t"/>
          <a:lstStyle>
            <a:lvl1pPr>
              <a:defRPr sz="24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3" name="Text Placeholder 2">
            <a:extLst>
              <a:ext uri="{FF2B5EF4-FFF2-40B4-BE49-F238E27FC236}">
                <a16:creationId xmlns:a16="http://schemas.microsoft.com/office/drawing/2014/main" id="{AA27AAF9-B0C9-44DD-B2E3-1CB8241E4439}"/>
              </a:ext>
            </a:extLst>
          </p:cNvPr>
          <p:cNvSpPr>
            <a:spLocks noGrp="1"/>
          </p:cNvSpPr>
          <p:nvPr>
            <p:ph type="body" sz="quarter" idx="14" hasCustomPrompt="1"/>
          </p:nvPr>
        </p:nvSpPr>
        <p:spPr>
          <a:xfrm>
            <a:off x="9528175" y="0"/>
            <a:ext cx="2016125" cy="266700"/>
          </a:xfrm>
          <a:prstGeom prst="rect">
            <a:avLst/>
          </a:prstGeom>
          <a:solidFill>
            <a:schemeClr val="accent1">
              <a:lumMod val="20000"/>
              <a:lumOff val="80000"/>
            </a:schemeClr>
          </a:solidFill>
        </p:spPr>
        <p:txBody>
          <a:bodyPr anchor="ctr"/>
          <a:lstStyle>
            <a:lvl1pPr marL="0" indent="0" algn="ctr">
              <a:buNone/>
              <a:defRPr sz="1100" b="1" i="0" baseline="0">
                <a:solidFill>
                  <a:schemeClr val="tx1"/>
                </a:solidFill>
              </a:defRPr>
            </a:lvl1pPr>
          </a:lstStyle>
          <a:p>
            <a:pPr lvl="0"/>
            <a:r>
              <a:rPr lang="en-GB" dirty="0"/>
              <a:t>Add Coronavirus Label</a:t>
            </a:r>
          </a:p>
        </p:txBody>
      </p:sp>
    </p:spTree>
    <p:extLst>
      <p:ext uri="{BB962C8B-B14F-4D97-AF65-F5344CB8AC3E}">
        <p14:creationId xmlns:p14="http://schemas.microsoft.com/office/powerpoint/2010/main" val="4026652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C966E21-ECB4-4902-A5BB-08EBAE5512ED}"/>
              </a:ext>
            </a:extLst>
          </p:cNvPr>
          <p:cNvSpPr txBox="1">
            <a:spLocks/>
          </p:cNvSpPr>
          <p:nvPr userDrawn="1"/>
        </p:nvSpPr>
        <p:spPr>
          <a:xfrm>
            <a:off x="10829925" y="5832475"/>
            <a:ext cx="7200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38AC1-3D0A-4434-BE5F-6C9577C4BD6B}" type="slidenum">
              <a:rPr lang="en-GB" sz="1100" smtClean="0">
                <a:latin typeface="Graphik"/>
              </a:rPr>
              <a:pPr/>
              <a:t>‹#›</a:t>
            </a:fld>
            <a:endParaRPr lang="en-GB" sz="1100" dirty="0">
              <a:latin typeface="Graphik"/>
            </a:endParaRPr>
          </a:p>
        </p:txBody>
      </p:sp>
      <p:sp>
        <p:nvSpPr>
          <p:cNvPr id="9" name="Text Placeholder 8">
            <a:extLst>
              <a:ext uri="{FF2B5EF4-FFF2-40B4-BE49-F238E27FC236}">
                <a16:creationId xmlns:a16="http://schemas.microsoft.com/office/drawing/2014/main" id="{4D1B9F19-7591-4C58-BA66-41304DBA73BF}"/>
              </a:ext>
            </a:extLst>
          </p:cNvPr>
          <p:cNvSpPr>
            <a:spLocks noGrp="1"/>
          </p:cNvSpPr>
          <p:nvPr>
            <p:ph type="body" sz="quarter" idx="12" hasCustomPrompt="1"/>
          </p:nvPr>
        </p:nvSpPr>
        <p:spPr>
          <a:xfrm>
            <a:off x="642075" y="5832474"/>
            <a:ext cx="9982200" cy="365125"/>
          </a:xfrm>
          <a:prstGeom prst="rect">
            <a:avLst/>
          </a:prstGeom>
        </p:spPr>
        <p:txBody>
          <a:bodyPr anchor="b"/>
          <a:lstStyle>
            <a:lvl1pPr marL="0" indent="0">
              <a:buNone/>
              <a:defRPr sz="1100" cap="none" normalizeH="0" baseline="0">
                <a:solidFill>
                  <a:schemeClr val="bg1">
                    <a:lumMod val="50000"/>
                  </a:schemeClr>
                </a:solidFill>
                <a:latin typeface="Graphik"/>
              </a:defRPr>
            </a:lvl1pPr>
          </a:lstStyle>
          <a:p>
            <a:pPr lvl="0"/>
            <a:r>
              <a:rPr lang="en-GB" dirty="0"/>
              <a:t>Source:</a:t>
            </a:r>
          </a:p>
        </p:txBody>
      </p:sp>
      <p:cxnSp>
        <p:nvCxnSpPr>
          <p:cNvPr id="10" name="Straight Connector 9">
            <a:extLst>
              <a:ext uri="{FF2B5EF4-FFF2-40B4-BE49-F238E27FC236}">
                <a16:creationId xmlns:a16="http://schemas.microsoft.com/office/drawing/2014/main" id="{4AD372CC-B2C0-4E55-BA35-A5A07B07BED3}"/>
              </a:ext>
            </a:extLst>
          </p:cNvPr>
          <p:cNvCxnSpPr>
            <a:cxnSpLocks/>
          </p:cNvCxnSpPr>
          <p:nvPr userDrawn="1"/>
        </p:nvCxnSpPr>
        <p:spPr>
          <a:xfrm flipH="1">
            <a:off x="642075" y="865787"/>
            <a:ext cx="1090507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4">
            <a:extLst>
              <a:ext uri="{FF2B5EF4-FFF2-40B4-BE49-F238E27FC236}">
                <a16:creationId xmlns:a16="http://schemas.microsoft.com/office/drawing/2014/main" id="{8CC7DE1B-964C-44C2-8D72-C035B1226989}"/>
              </a:ext>
            </a:extLst>
          </p:cNvPr>
          <p:cNvSpPr>
            <a:spLocks noGrp="1"/>
          </p:cNvSpPr>
          <p:nvPr>
            <p:ph type="body" sz="quarter" idx="13" hasCustomPrompt="1"/>
          </p:nvPr>
        </p:nvSpPr>
        <p:spPr>
          <a:xfrm>
            <a:off x="639225" y="1019175"/>
            <a:ext cx="10905075" cy="6119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spc="4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Insert sub-heading (two lines) – Sentence case, left aligned, Arial, bold, size 14, default colour (off-black in palette)</a:t>
            </a:r>
          </a:p>
          <a:p>
            <a:pPr lvl="0"/>
            <a:endParaRPr lang="en-GB" dirty="0"/>
          </a:p>
        </p:txBody>
      </p:sp>
      <p:sp>
        <p:nvSpPr>
          <p:cNvPr id="7" name="Title 1">
            <a:extLst>
              <a:ext uri="{FF2B5EF4-FFF2-40B4-BE49-F238E27FC236}">
                <a16:creationId xmlns:a16="http://schemas.microsoft.com/office/drawing/2014/main" id="{67ECFA74-AD3B-400A-BFA1-029658DA86C4}"/>
              </a:ext>
            </a:extLst>
          </p:cNvPr>
          <p:cNvSpPr>
            <a:spLocks noGrp="1"/>
          </p:cNvSpPr>
          <p:nvPr>
            <p:ph type="title" hasCustomPrompt="1"/>
          </p:nvPr>
        </p:nvSpPr>
        <p:spPr>
          <a:xfrm>
            <a:off x="726130" y="253787"/>
            <a:ext cx="10902300" cy="612000"/>
          </a:xfrm>
          <a:prstGeom prst="rect">
            <a:avLst/>
          </a:prstGeom>
        </p:spPr>
        <p:txBody>
          <a:bodyPr anchor="ctr"/>
          <a:lstStyle>
            <a:lvl1pPr>
              <a:defRPr sz="2800" b="1" kern="1200" cap="all" spc="-50" baseline="0">
                <a:solidFill>
                  <a:schemeClr val="tx1"/>
                </a:solidFill>
                <a:latin typeface="+mj-lt"/>
                <a:cs typeface="Arial" panose="020B0604020202020204" pitchFamily="34" charset="0"/>
              </a:defRPr>
            </a:lvl1pPr>
          </a:lstStyle>
          <a:p>
            <a:r>
              <a:rPr lang="en-US" dirty="0"/>
              <a:t>INSERT heading (ONE LINE MAXIMUM)</a:t>
            </a:r>
            <a:endParaRPr lang="en-GB" dirty="0"/>
          </a:p>
        </p:txBody>
      </p:sp>
      <p:sp>
        <p:nvSpPr>
          <p:cNvPr id="11" name="Text Placeholder 24">
            <a:extLst>
              <a:ext uri="{FF2B5EF4-FFF2-40B4-BE49-F238E27FC236}">
                <a16:creationId xmlns:a16="http://schemas.microsoft.com/office/drawing/2014/main" id="{2C8710D0-ACBE-4A6D-BF02-8A663A2FFF92}"/>
              </a:ext>
            </a:extLst>
          </p:cNvPr>
          <p:cNvSpPr>
            <a:spLocks noGrp="1"/>
          </p:cNvSpPr>
          <p:nvPr>
            <p:ph type="body" sz="quarter" idx="14" hasCustomPrompt="1"/>
          </p:nvPr>
        </p:nvSpPr>
        <p:spPr>
          <a:xfrm>
            <a:off x="639225" y="1724716"/>
            <a:ext cx="10905075" cy="3971235"/>
          </a:xfrm>
          <a:prstGeom prst="rect">
            <a:avLst/>
          </a:prstGeom>
        </p:spPr>
        <p:txBody>
          <a:bodyPr/>
          <a:lstStyle>
            <a:lvl1pPr marL="0" indent="0">
              <a:lnSpc>
                <a:spcPct val="100000"/>
              </a:lnSpc>
              <a:buNone/>
              <a:defRPr sz="1400" baseline="0">
                <a:solidFill>
                  <a:schemeClr val="tx1"/>
                </a:solidFill>
                <a:latin typeface="+mj-lt"/>
                <a:cs typeface="Arial" panose="020B0604020202020204"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Insert text – Sentence case, left aligned, Arial, regular, size 14, default colour (off-black in palette)</a:t>
            </a:r>
          </a:p>
        </p:txBody>
      </p:sp>
    </p:spTree>
    <p:extLst>
      <p:ext uri="{BB962C8B-B14F-4D97-AF65-F5344CB8AC3E}">
        <p14:creationId xmlns:p14="http://schemas.microsoft.com/office/powerpoint/2010/main" val="882088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62631F-5755-4F82-89F8-F1E9D2C491CE}"/>
              </a:ext>
            </a:extLst>
          </p:cNvPr>
          <p:cNvSpPr>
            <a:spLocks noGrp="1"/>
          </p:cNvSpPr>
          <p:nvPr>
            <p:ph type="sldNum" sz="quarter" idx="10"/>
          </p:nvPr>
        </p:nvSpPr>
        <p:spPr>
          <a:xfrm>
            <a:off x="8610600" y="6356350"/>
            <a:ext cx="2743200" cy="365125"/>
          </a:xfrm>
          <a:prstGeom prst="rect">
            <a:avLst/>
          </a:prstGeom>
        </p:spPr>
        <p:txBody>
          <a:bodyPr/>
          <a:lstStyle/>
          <a:p>
            <a:fld id="{06738AC1-3D0A-4434-BE5F-6C9577C4BD6B}" type="slidenum">
              <a:rPr lang="en-GB" smtClean="0"/>
              <a:t>‹#›</a:t>
            </a:fld>
            <a:endParaRPr lang="en-GB" dirty="0"/>
          </a:p>
        </p:txBody>
      </p:sp>
      <p:pic>
        <p:nvPicPr>
          <p:cNvPr id="11" name="Picture 10" descr="A close up of a logo&#10;&#10;Description automatically generated">
            <a:extLst>
              <a:ext uri="{FF2B5EF4-FFF2-40B4-BE49-F238E27FC236}">
                <a16:creationId xmlns:a16="http://schemas.microsoft.com/office/drawing/2014/main" id="{8EE54B11-C891-4E74-9BEF-4C1036B9AE08}"/>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D2CC5BB-1A7B-4D16-B536-A72E0AE30274}"/>
              </a:ext>
            </a:extLst>
          </p:cNvPr>
          <p:cNvSpPr txBox="1"/>
          <p:nvPr userDrawn="1"/>
        </p:nvSpPr>
        <p:spPr>
          <a:xfrm>
            <a:off x="536028" y="1789387"/>
            <a:ext cx="5391807" cy="307777"/>
          </a:xfrm>
          <a:prstGeom prst="rect">
            <a:avLst/>
          </a:prstGeom>
          <a:noFill/>
        </p:spPr>
        <p:txBody>
          <a:bodyPr wrap="square" rtlCol="0">
            <a:spAutoFit/>
          </a:bodyPr>
          <a:lstStyle/>
          <a:p>
            <a:r>
              <a:rPr lang="en-GB" sz="1400" dirty="0">
                <a:solidFill>
                  <a:schemeClr val="bg1"/>
                </a:solidFill>
                <a:latin typeface="+mj-lt"/>
                <a:cs typeface="Arial" panose="020B0604020202020204" pitchFamily="34" charset="0"/>
              </a:rPr>
              <a:t>For further information about this report please contact:</a:t>
            </a:r>
            <a:endParaRPr lang="en-US" sz="1400" dirty="0">
              <a:latin typeface="+mj-lt"/>
            </a:endParaRPr>
          </a:p>
        </p:txBody>
      </p:sp>
      <p:sp>
        <p:nvSpPr>
          <p:cNvPr id="5" name="Text Placeholder 4">
            <a:extLst>
              <a:ext uri="{FF2B5EF4-FFF2-40B4-BE49-F238E27FC236}">
                <a16:creationId xmlns:a16="http://schemas.microsoft.com/office/drawing/2014/main" id="{9600A227-44DF-4799-ACB6-B5F78C794EE8}"/>
              </a:ext>
            </a:extLst>
          </p:cNvPr>
          <p:cNvSpPr>
            <a:spLocks noGrp="1"/>
          </p:cNvSpPr>
          <p:nvPr>
            <p:ph type="body" sz="quarter" idx="11" hasCustomPrompt="1"/>
          </p:nvPr>
        </p:nvSpPr>
        <p:spPr>
          <a:xfrm>
            <a:off x="536028" y="2115578"/>
            <a:ext cx="4876800" cy="341313"/>
          </a:xfrm>
          <a:prstGeom prst="rect">
            <a:avLst/>
          </a:prstGeom>
        </p:spPr>
        <p:txBody>
          <a:bodyPr/>
          <a:lstStyle>
            <a:lvl1pPr marL="0" indent="0">
              <a:buNone/>
              <a:defRPr sz="1400" baseline="0">
                <a:solidFill>
                  <a:schemeClr val="bg1"/>
                </a:solidFill>
                <a:latin typeface="+mj-lt"/>
                <a:cs typeface="Arial" panose="020B0604020202020204" pitchFamily="34" charset="0"/>
              </a:defRPr>
            </a:lvl1pPr>
          </a:lstStyle>
          <a:p>
            <a:pPr lvl="0"/>
            <a:r>
              <a:rPr lang="en-GB" sz="1000" dirty="0">
                <a:latin typeface="Arial" panose="020B0604020202020204" pitchFamily="34" charset="0"/>
                <a:cs typeface="Arial" panose="020B0604020202020204" pitchFamily="34" charset="0"/>
              </a:rPr>
              <a:t>Insert email address / Insert phone number</a:t>
            </a:r>
            <a:endParaRPr lang="en-GB" dirty="0"/>
          </a:p>
        </p:txBody>
      </p:sp>
    </p:spTree>
    <p:extLst>
      <p:ext uri="{BB962C8B-B14F-4D97-AF65-F5344CB8AC3E}">
        <p14:creationId xmlns:p14="http://schemas.microsoft.com/office/powerpoint/2010/main" val="2823383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s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1412875"/>
            <a:ext cx="5247168" cy="4176713"/>
          </a:xfrm>
          <a:noFill/>
        </p:spPr>
        <p:txBody>
          <a:bodyPr/>
          <a:lstStyle>
            <a:lvl1pPr marL="285750" indent="-285750">
              <a:buFont typeface="Arial" panose="020B0604020202020204" pitchFamily="34" charset="0"/>
              <a:buChar char="•"/>
              <a:defRPr lang="en-GB" sz="1600" b="0" dirty="0">
                <a:solidFill>
                  <a:schemeClr val="tx1"/>
                </a:solidFill>
                <a:latin typeface="Tenorite" panose="00000500000000000000" pitchFamily="2" charset="0"/>
              </a:defRPr>
            </a:lvl1pPr>
          </a:lstStyle>
          <a:p>
            <a:pPr lvl="0"/>
            <a:r>
              <a:rPr lang="en-US" dirty="0"/>
              <a:t>Chapters</a:t>
            </a:r>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52450" y="549276"/>
            <a:ext cx="8280400" cy="503238"/>
          </a:xfrm>
        </p:spPr>
        <p:txBody>
          <a:bodyPr bIns="144000"/>
          <a:lstStyle>
            <a:lvl1pPr>
              <a:defRPr/>
            </a:lvl1pPr>
          </a:lstStyle>
          <a:p>
            <a:r>
              <a:rPr lang="en-US" dirty="0"/>
              <a:t>Chapters header</a:t>
            </a:r>
            <a:endParaRPr lang="en-GB" dirty="0"/>
          </a:p>
        </p:txBody>
      </p:sp>
      <p:sp>
        <p:nvSpPr>
          <p:cNvPr id="6" name="Content Placeholder 25">
            <a:extLst>
              <a:ext uri="{FF2B5EF4-FFF2-40B4-BE49-F238E27FC236}">
                <a16:creationId xmlns:a16="http://schemas.microsoft.com/office/drawing/2014/main" id="{3F68B6D3-D574-9D31-8669-6452C46C6B75}"/>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2" name="Footer Placeholder 27">
            <a:extLst>
              <a:ext uri="{FF2B5EF4-FFF2-40B4-BE49-F238E27FC236}">
                <a16:creationId xmlns:a16="http://schemas.microsoft.com/office/drawing/2014/main" id="{7557836A-4E1B-6A04-4382-9C4687A28A58}"/>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3935029072"/>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74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Dark Picture">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2AE10AFC-DBD1-36F2-2C0F-D8E8C1552694}"/>
              </a:ext>
            </a:extLst>
          </p:cNvPr>
          <p:cNvSpPr>
            <a:spLocks noGrp="1"/>
          </p:cNvSpPr>
          <p:nvPr>
            <p:ph sz="quarter" idx="18" hasCustomPrompt="1"/>
          </p:nvPr>
        </p:nvSpPr>
        <p:spPr>
          <a:xfrm>
            <a:off x="6383338" y="549275"/>
            <a:ext cx="5256212" cy="5040313"/>
          </a:xfrm>
        </p:spPr>
        <p:txBody>
          <a:bodyPr/>
          <a:lstStyle>
            <a:lvl1pPr>
              <a:defRPr sz="1600"/>
            </a:lvl1pPr>
          </a:lstStyle>
          <a:p>
            <a:pPr lvl="0"/>
            <a:r>
              <a:rPr lang="en-US" dirty="0"/>
              <a:t>Picture or media</a:t>
            </a:r>
            <a:endParaRPr lang="en-GB" dirty="0"/>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7" name="Title Placeholder 25">
            <a:extLst>
              <a:ext uri="{FF2B5EF4-FFF2-40B4-BE49-F238E27FC236}">
                <a16:creationId xmlns:a16="http://schemas.microsoft.com/office/drawing/2014/main" id="{7EF1CDA8-57A2-23A2-3EEB-4DFFF1F41D85}"/>
              </a:ext>
            </a:extLst>
          </p:cNvPr>
          <p:cNvSpPr>
            <a:spLocks noGrp="1"/>
          </p:cNvSpPr>
          <p:nvPr>
            <p:ph type="title" hasCustomPrompt="1"/>
          </p:nvPr>
        </p:nvSpPr>
        <p:spPr>
          <a:xfrm>
            <a:off x="561496" y="560938"/>
            <a:ext cx="5247167" cy="576293"/>
          </a:xfrm>
          <a:prstGeom prst="rect">
            <a:avLst/>
          </a:prstGeom>
          <a:noFill/>
        </p:spPr>
        <p:txBody>
          <a:bodyPr vert="horz" wrap="square" lIns="0" tIns="0" rIns="0" bIns="144000" rtlCol="0" anchor="t" anchorCtr="0">
            <a:spAutoFit/>
          </a:bodyPr>
          <a:lstStyle>
            <a:lvl1pPr>
              <a:lnSpc>
                <a:spcPct val="100000"/>
              </a:lnSpc>
              <a:defRPr sz="2800">
                <a:solidFill>
                  <a:schemeClr val="tx1"/>
                </a:solidFill>
                <a:latin typeface="Tenorite" panose="00000500000000000000" pitchFamily="2" charset="0"/>
              </a:defRPr>
            </a:lvl1pPr>
          </a:lstStyle>
          <a:p>
            <a:r>
              <a:rPr lang="en-GB" dirty="0"/>
              <a:t>Click to edit header</a:t>
            </a:r>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1148971"/>
            <a:ext cx="5247167" cy="4440617"/>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2" name="SmartArt Placeholder 11">
            <a:extLst>
              <a:ext uri="{FF2B5EF4-FFF2-40B4-BE49-F238E27FC236}">
                <a16:creationId xmlns:a16="http://schemas.microsoft.com/office/drawing/2014/main" id="{719CE375-2CCA-7EC5-582B-BC761A0B01A2}"/>
              </a:ext>
            </a:extLst>
          </p:cNvPr>
          <p:cNvSpPr>
            <a:spLocks noGrp="1" noRot="1" noMove="1" noResize="1" noEditPoints="1" noAdjustHandles="1" noChangeArrowheads="1" noChangeShapeType="1"/>
          </p:cNvSpPr>
          <p:nvPr>
            <p:ph type="dgm" sz="quarter" idx="14"/>
          </p:nvPr>
        </p:nvSpPr>
        <p:spPr>
          <a:xfrm>
            <a:off x="9192000" y="836613"/>
            <a:ext cx="2160000" cy="443003"/>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6" name="Content Placeholder 25">
            <a:extLst>
              <a:ext uri="{FF2B5EF4-FFF2-40B4-BE49-F238E27FC236}">
                <a16:creationId xmlns:a16="http://schemas.microsoft.com/office/drawing/2014/main" id="{ABC5CB88-0964-0E52-CBE7-4B7D1703C582}"/>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1" name="Footer Placeholder 27">
            <a:extLst>
              <a:ext uri="{FF2B5EF4-FFF2-40B4-BE49-F238E27FC236}">
                <a16:creationId xmlns:a16="http://schemas.microsoft.com/office/drawing/2014/main" id="{6C599CFE-1149-F0C4-DA9E-328F041B4597}"/>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4032008347"/>
      </p:ext>
    </p:extLst>
  </p:cSld>
  <p:clrMapOvr>
    <a:masterClrMapping/>
  </p:clrMapOvr>
  <p:extLst>
    <p:ext uri="{DCECCB84-F9BA-43D5-87BE-67443E8EF086}">
      <p15:sldGuideLst xmlns:p15="http://schemas.microsoft.com/office/powerpoint/2012/main">
        <p15:guide id="1" orient="horz" pos="3521">
          <p15:clr>
            <a:srgbClr val="FBAE40"/>
          </p15:clr>
        </p15:guide>
        <p15:guide id="2" pos="3840">
          <p15:clr>
            <a:srgbClr val="FBAE40"/>
          </p15:clr>
        </p15:guide>
        <p15:guide id="3" pos="4021">
          <p15:clr>
            <a:srgbClr val="FBAE40"/>
          </p15:clr>
        </p15:guide>
        <p15:guide id="4" pos="3659">
          <p15:clr>
            <a:srgbClr val="FBAE40"/>
          </p15:clr>
        </p15:guide>
        <p15:guide id="5"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lumn Light Picture">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5545D7B0-30F7-845A-A63A-4EED193DBBD6}"/>
              </a:ext>
            </a:extLst>
          </p:cNvPr>
          <p:cNvSpPr>
            <a:spLocks noGrp="1"/>
          </p:cNvSpPr>
          <p:nvPr>
            <p:ph sz="quarter" idx="18" hasCustomPrompt="1"/>
          </p:nvPr>
        </p:nvSpPr>
        <p:spPr>
          <a:xfrm>
            <a:off x="6383338" y="549275"/>
            <a:ext cx="5256212" cy="5040313"/>
          </a:xfrm>
        </p:spPr>
        <p:txBody>
          <a:bodyPr/>
          <a:lstStyle>
            <a:lvl1pPr>
              <a:defRPr sz="1600"/>
            </a:lvl1pPr>
          </a:lstStyle>
          <a:p>
            <a:pPr lvl="0"/>
            <a:r>
              <a:rPr lang="en-US" dirty="0"/>
              <a:t>Picture or media</a:t>
            </a:r>
            <a:endParaRPr lang="en-GB" dirty="0"/>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7" name="Title Placeholder 25">
            <a:extLst>
              <a:ext uri="{FF2B5EF4-FFF2-40B4-BE49-F238E27FC236}">
                <a16:creationId xmlns:a16="http://schemas.microsoft.com/office/drawing/2014/main" id="{7EF1CDA8-57A2-23A2-3EEB-4DFFF1F41D85}"/>
              </a:ext>
            </a:extLst>
          </p:cNvPr>
          <p:cNvSpPr>
            <a:spLocks noGrp="1"/>
          </p:cNvSpPr>
          <p:nvPr>
            <p:ph type="title" hasCustomPrompt="1"/>
          </p:nvPr>
        </p:nvSpPr>
        <p:spPr>
          <a:xfrm>
            <a:off x="561496" y="560938"/>
            <a:ext cx="5247167" cy="576293"/>
          </a:xfrm>
          <a:prstGeom prst="rect">
            <a:avLst/>
          </a:prstGeom>
          <a:noFill/>
        </p:spPr>
        <p:txBody>
          <a:bodyPr vert="horz" wrap="square" lIns="0" tIns="0" rIns="0" bIns="144000" rtlCol="0" anchor="t" anchorCtr="0">
            <a:spAutoFit/>
          </a:bodyPr>
          <a:lstStyle>
            <a:lvl1pPr>
              <a:lnSpc>
                <a:spcPct val="100000"/>
              </a:lnSpc>
              <a:defRPr sz="2800">
                <a:solidFill>
                  <a:schemeClr val="tx1"/>
                </a:solidFill>
                <a:latin typeface="Tenorite" panose="00000500000000000000" pitchFamily="2" charset="0"/>
              </a:defRPr>
            </a:lvl1pPr>
          </a:lstStyle>
          <a:p>
            <a:r>
              <a:rPr lang="en-GB" dirty="0"/>
              <a:t>Click to edit header</a:t>
            </a:r>
          </a:p>
        </p:txBody>
      </p:sp>
      <p:sp>
        <p:nvSpPr>
          <p:cNvPr id="5" name="SmartArt Placeholder 34">
            <a:extLst>
              <a:ext uri="{FF2B5EF4-FFF2-40B4-BE49-F238E27FC236}">
                <a16:creationId xmlns:a16="http://schemas.microsoft.com/office/drawing/2014/main" id="{8371410C-17E0-8F98-3D9D-A14071891720}"/>
              </a:ext>
            </a:extLst>
          </p:cNvPr>
          <p:cNvSpPr>
            <a:spLocks noGrp="1"/>
          </p:cNvSpPr>
          <p:nvPr>
            <p:ph type="dgm" sz="quarter" idx="16"/>
          </p:nvPr>
        </p:nvSpPr>
        <p:spPr>
          <a:xfrm>
            <a:off x="9192000" y="836613"/>
            <a:ext cx="2159012" cy="442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 name="Content Placeholder 25">
            <a:extLst>
              <a:ext uri="{FF2B5EF4-FFF2-40B4-BE49-F238E27FC236}">
                <a16:creationId xmlns:a16="http://schemas.microsoft.com/office/drawing/2014/main" id="{03075368-F971-682B-6319-C1BC684141DB}"/>
              </a:ext>
            </a:extLst>
          </p:cNvPr>
          <p:cNvSpPr>
            <a:spLocks noGrp="1"/>
          </p:cNvSpPr>
          <p:nvPr>
            <p:ph sz="quarter" idx="12" hasCustomPrompt="1"/>
          </p:nvPr>
        </p:nvSpPr>
        <p:spPr>
          <a:xfrm>
            <a:off x="561496" y="1148971"/>
            <a:ext cx="5247167" cy="4440617"/>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12" name="Content Placeholder 25">
            <a:extLst>
              <a:ext uri="{FF2B5EF4-FFF2-40B4-BE49-F238E27FC236}">
                <a16:creationId xmlns:a16="http://schemas.microsoft.com/office/drawing/2014/main" id="{89CB30A9-DA48-4E03-EDEA-7514F06FEDD4}"/>
              </a:ext>
            </a:extLst>
          </p:cNvPr>
          <p:cNvSpPr>
            <a:spLocks noGrp="1"/>
          </p:cNvSpPr>
          <p:nvPr>
            <p:ph sz="quarter" idx="17"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3" name="Footer Placeholder 27">
            <a:extLst>
              <a:ext uri="{FF2B5EF4-FFF2-40B4-BE49-F238E27FC236}">
                <a16:creationId xmlns:a16="http://schemas.microsoft.com/office/drawing/2014/main" id="{E1CD14F7-F708-AFEC-1A9A-3FBBFB5A30EA}"/>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990137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Subheading Light">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5BC85FCC-4467-1551-2CD2-D698DAE970BB}"/>
              </a:ext>
            </a:extLst>
          </p:cNvPr>
          <p:cNvSpPr>
            <a:spLocks noGrp="1"/>
          </p:cNvSpPr>
          <p:nvPr>
            <p:ph sz="quarter" idx="19" hasCustomPrompt="1"/>
          </p:nvPr>
        </p:nvSpPr>
        <p:spPr>
          <a:xfrm>
            <a:off x="6383338" y="549275"/>
            <a:ext cx="5256212" cy="5040313"/>
          </a:xfrm>
        </p:spPr>
        <p:txBody>
          <a:bodyPr/>
          <a:lstStyle>
            <a:lvl1pPr>
              <a:defRPr sz="1600"/>
            </a:lvl1pPr>
          </a:lstStyle>
          <a:p>
            <a:pPr lvl="0"/>
            <a:r>
              <a:rPr lang="en-US" dirty="0"/>
              <a:t>Picture or media</a:t>
            </a:r>
            <a:endParaRPr lang="en-GB" dirty="0"/>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7" name="Title Placeholder 25">
            <a:extLst>
              <a:ext uri="{FF2B5EF4-FFF2-40B4-BE49-F238E27FC236}">
                <a16:creationId xmlns:a16="http://schemas.microsoft.com/office/drawing/2014/main" id="{7EF1CDA8-57A2-23A2-3EEB-4DFFF1F41D85}"/>
              </a:ext>
            </a:extLst>
          </p:cNvPr>
          <p:cNvSpPr>
            <a:spLocks noGrp="1"/>
          </p:cNvSpPr>
          <p:nvPr>
            <p:ph type="title" hasCustomPrompt="1"/>
          </p:nvPr>
        </p:nvSpPr>
        <p:spPr>
          <a:xfrm>
            <a:off x="561496" y="560938"/>
            <a:ext cx="5247167" cy="576293"/>
          </a:xfrm>
          <a:prstGeom prst="rect">
            <a:avLst/>
          </a:prstGeom>
          <a:noFill/>
        </p:spPr>
        <p:txBody>
          <a:bodyPr vert="horz" wrap="square" lIns="0" tIns="0" rIns="0" bIns="144000" rtlCol="0" anchor="t" anchorCtr="0">
            <a:spAutoFit/>
          </a:bodyPr>
          <a:lstStyle>
            <a:lvl1pPr>
              <a:lnSpc>
                <a:spcPct val="100000"/>
              </a:lnSpc>
              <a:defRPr sz="2800">
                <a:solidFill>
                  <a:schemeClr val="tx1"/>
                </a:solidFill>
                <a:latin typeface="Tenorite" panose="00000500000000000000" pitchFamily="2" charset="0"/>
              </a:defRPr>
            </a:lvl1pPr>
          </a:lstStyle>
          <a:p>
            <a:r>
              <a:rPr lang="en-GB" dirty="0"/>
              <a:t>Click to edit header</a:t>
            </a:r>
          </a:p>
        </p:txBody>
      </p:sp>
      <p:sp>
        <p:nvSpPr>
          <p:cNvPr id="5" name="SmartArt Placeholder 34">
            <a:extLst>
              <a:ext uri="{FF2B5EF4-FFF2-40B4-BE49-F238E27FC236}">
                <a16:creationId xmlns:a16="http://schemas.microsoft.com/office/drawing/2014/main" id="{8371410C-17E0-8F98-3D9D-A14071891720}"/>
              </a:ext>
            </a:extLst>
          </p:cNvPr>
          <p:cNvSpPr>
            <a:spLocks noGrp="1" noRot="1" noMove="1" noResize="1" noEditPoints="1" noAdjustHandles="1" noChangeArrowheads="1" noChangeShapeType="1"/>
          </p:cNvSpPr>
          <p:nvPr>
            <p:ph type="dgm" sz="quarter" idx="16"/>
          </p:nvPr>
        </p:nvSpPr>
        <p:spPr>
          <a:xfrm>
            <a:off x="9192000" y="836613"/>
            <a:ext cx="2159012" cy="442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 name="Content Placeholder 25">
            <a:extLst>
              <a:ext uri="{FF2B5EF4-FFF2-40B4-BE49-F238E27FC236}">
                <a16:creationId xmlns:a16="http://schemas.microsoft.com/office/drawing/2014/main" id="{927F7997-7EC3-245B-EDB0-723503C6783E}"/>
              </a:ext>
            </a:extLst>
          </p:cNvPr>
          <p:cNvSpPr>
            <a:spLocks noGrp="1"/>
          </p:cNvSpPr>
          <p:nvPr>
            <p:ph sz="quarter" idx="17" hasCustomPrompt="1"/>
          </p:nvPr>
        </p:nvSpPr>
        <p:spPr>
          <a:xfrm>
            <a:off x="561496" y="1150049"/>
            <a:ext cx="5247168" cy="422405"/>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6" name="Content Placeholder 25">
            <a:extLst>
              <a:ext uri="{FF2B5EF4-FFF2-40B4-BE49-F238E27FC236}">
                <a16:creationId xmlns:a16="http://schemas.microsoft.com/office/drawing/2014/main" id="{BF878C4A-F04B-9577-2AEF-5874CF25AB46}"/>
              </a:ext>
            </a:extLst>
          </p:cNvPr>
          <p:cNvSpPr>
            <a:spLocks noGrp="1"/>
          </p:cNvSpPr>
          <p:nvPr>
            <p:ph sz="quarter" idx="12" hasCustomPrompt="1"/>
          </p:nvPr>
        </p:nvSpPr>
        <p:spPr>
          <a:xfrm>
            <a:off x="561496" y="1585272"/>
            <a:ext cx="5247167" cy="4004316"/>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12" name="Content Placeholder 25">
            <a:extLst>
              <a:ext uri="{FF2B5EF4-FFF2-40B4-BE49-F238E27FC236}">
                <a16:creationId xmlns:a16="http://schemas.microsoft.com/office/drawing/2014/main" id="{BF0EA22D-BFB0-7205-7D6B-DE8D76CA7A06}"/>
              </a:ext>
            </a:extLst>
          </p:cNvPr>
          <p:cNvSpPr>
            <a:spLocks noGrp="1"/>
          </p:cNvSpPr>
          <p:nvPr>
            <p:ph sz="quarter" idx="18"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3" name="Footer Placeholder 27">
            <a:extLst>
              <a:ext uri="{FF2B5EF4-FFF2-40B4-BE49-F238E27FC236}">
                <a16:creationId xmlns:a16="http://schemas.microsoft.com/office/drawing/2014/main" id="{39657795-B714-ADDA-D7EA-F69D5820D947}"/>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4062185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Subheading 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7" name="Title Placeholder 25">
            <a:extLst>
              <a:ext uri="{FF2B5EF4-FFF2-40B4-BE49-F238E27FC236}">
                <a16:creationId xmlns:a16="http://schemas.microsoft.com/office/drawing/2014/main" id="{7EF1CDA8-57A2-23A2-3EEB-4DFFF1F41D85}"/>
              </a:ext>
            </a:extLst>
          </p:cNvPr>
          <p:cNvSpPr>
            <a:spLocks noGrp="1"/>
          </p:cNvSpPr>
          <p:nvPr>
            <p:ph type="title" hasCustomPrompt="1"/>
          </p:nvPr>
        </p:nvSpPr>
        <p:spPr>
          <a:xfrm>
            <a:off x="561496" y="560938"/>
            <a:ext cx="5247167" cy="576293"/>
          </a:xfrm>
          <a:prstGeom prst="rect">
            <a:avLst/>
          </a:prstGeom>
          <a:noFill/>
        </p:spPr>
        <p:txBody>
          <a:bodyPr vert="horz" wrap="square" lIns="0" tIns="0" rIns="0" bIns="144000" rtlCol="0" anchor="t" anchorCtr="0">
            <a:spAutoFit/>
          </a:bodyPr>
          <a:lstStyle>
            <a:lvl1pPr>
              <a:lnSpc>
                <a:spcPct val="100000"/>
              </a:lnSpc>
              <a:defRPr sz="2800">
                <a:solidFill>
                  <a:schemeClr val="tx1"/>
                </a:solidFill>
                <a:latin typeface="Tenorite" panose="00000500000000000000" pitchFamily="2" charset="0"/>
              </a:defRPr>
            </a:lvl1pPr>
          </a:lstStyle>
          <a:p>
            <a:r>
              <a:rPr lang="en-GB" dirty="0"/>
              <a:t>Click to edit header</a:t>
            </a:r>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1585271"/>
            <a:ext cx="5247168" cy="4004317"/>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2" name="Content Placeholder 25">
            <a:extLst>
              <a:ext uri="{FF2B5EF4-FFF2-40B4-BE49-F238E27FC236}">
                <a16:creationId xmlns:a16="http://schemas.microsoft.com/office/drawing/2014/main" id="{927F7997-7EC3-245B-EDB0-723503C6783E}"/>
              </a:ext>
            </a:extLst>
          </p:cNvPr>
          <p:cNvSpPr>
            <a:spLocks noGrp="1"/>
          </p:cNvSpPr>
          <p:nvPr>
            <p:ph sz="quarter" idx="17" hasCustomPrompt="1"/>
          </p:nvPr>
        </p:nvSpPr>
        <p:spPr>
          <a:xfrm>
            <a:off x="561496" y="1150049"/>
            <a:ext cx="5247168" cy="422405"/>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9" name="SmartArt Placeholder 11">
            <a:extLst>
              <a:ext uri="{FF2B5EF4-FFF2-40B4-BE49-F238E27FC236}">
                <a16:creationId xmlns:a16="http://schemas.microsoft.com/office/drawing/2014/main" id="{5697D9D4-09E1-61C4-554B-A93D9B4BC9D4}"/>
              </a:ext>
            </a:extLst>
          </p:cNvPr>
          <p:cNvSpPr>
            <a:spLocks noGrp="1" noRot="1" noMove="1" noResize="1" noEditPoints="1" noAdjustHandles="1" noChangeArrowheads="1" noChangeShapeType="1"/>
          </p:cNvSpPr>
          <p:nvPr>
            <p:ph type="dgm" sz="quarter" idx="14"/>
          </p:nvPr>
        </p:nvSpPr>
        <p:spPr>
          <a:xfrm>
            <a:off x="9192000" y="836613"/>
            <a:ext cx="2160000" cy="443003"/>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5" name="Content Placeholder 25">
            <a:extLst>
              <a:ext uri="{FF2B5EF4-FFF2-40B4-BE49-F238E27FC236}">
                <a16:creationId xmlns:a16="http://schemas.microsoft.com/office/drawing/2014/main" id="{C344B100-B73F-CCB4-E05F-27F737840CF1}"/>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1" name="Footer Placeholder 27">
            <a:extLst>
              <a:ext uri="{FF2B5EF4-FFF2-40B4-BE49-F238E27FC236}">
                <a16:creationId xmlns:a16="http://schemas.microsoft.com/office/drawing/2014/main" id="{FBFFB172-C60C-5359-EE55-1AECF8C960D4}"/>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12" name="Content Placeholder 9">
            <a:extLst>
              <a:ext uri="{FF2B5EF4-FFF2-40B4-BE49-F238E27FC236}">
                <a16:creationId xmlns:a16="http://schemas.microsoft.com/office/drawing/2014/main" id="{B7963927-ABF4-F7D1-BD2A-26CBEFFF83A8}"/>
              </a:ext>
            </a:extLst>
          </p:cNvPr>
          <p:cNvSpPr>
            <a:spLocks noGrp="1"/>
          </p:cNvSpPr>
          <p:nvPr>
            <p:ph sz="quarter" idx="18" hasCustomPrompt="1"/>
          </p:nvPr>
        </p:nvSpPr>
        <p:spPr>
          <a:xfrm>
            <a:off x="6383338" y="549275"/>
            <a:ext cx="5256212" cy="5040313"/>
          </a:xfrm>
        </p:spPr>
        <p:txBody>
          <a:bodyPr/>
          <a:lstStyle>
            <a:lvl1pPr>
              <a:defRPr sz="1600"/>
            </a:lvl1pPr>
          </a:lstStyle>
          <a:p>
            <a:pPr lvl="0"/>
            <a:r>
              <a:rPr lang="en-US" dirty="0"/>
              <a:t>Picture or media</a:t>
            </a:r>
            <a:endParaRPr lang="en-GB" dirty="0"/>
          </a:p>
        </p:txBody>
      </p:sp>
    </p:spTree>
    <p:extLst>
      <p:ext uri="{BB962C8B-B14F-4D97-AF65-F5344CB8AC3E}">
        <p14:creationId xmlns:p14="http://schemas.microsoft.com/office/powerpoint/2010/main" val="155769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0/50 Column with two line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50863" y="549275"/>
            <a:ext cx="11078053" cy="1068736"/>
          </a:xfrm>
        </p:spPr>
        <p:txBody>
          <a:bodyPr bIns="144000">
            <a:spAutoFit/>
          </a:bodyPr>
          <a:lstStyle>
            <a:lvl1pPr algn="ctr">
              <a:lnSpc>
                <a:spcPts val="3600"/>
              </a:lnSpc>
              <a:defRPr sz="3600"/>
            </a:lvl1pPr>
          </a:lstStyle>
          <a:p>
            <a:r>
              <a:rPr lang="en-US" dirty="0"/>
              <a:t>Slide title over</a:t>
            </a:r>
            <a:br>
              <a:rPr lang="en-US" dirty="0"/>
            </a:br>
            <a:r>
              <a:rPr lang="en-US" dirty="0"/>
              <a:t>two lines</a:t>
            </a:r>
            <a:endParaRPr lang="en-GB" dirty="0"/>
          </a:p>
        </p:txBody>
      </p:sp>
      <p:sp>
        <p:nvSpPr>
          <p:cNvPr id="6" name="Content Placeholder 25">
            <a:extLst>
              <a:ext uri="{FF2B5EF4-FFF2-40B4-BE49-F238E27FC236}">
                <a16:creationId xmlns:a16="http://schemas.microsoft.com/office/drawing/2014/main" id="{3F68B6D3-D574-9D31-8669-6452C46C6B75}"/>
              </a:ext>
            </a:extLst>
          </p:cNvPr>
          <p:cNvSpPr>
            <a:spLocks noGrp="1"/>
          </p:cNvSpPr>
          <p:nvPr>
            <p:ph sz="quarter" idx="16" hasCustomPrompt="1"/>
          </p:nvPr>
        </p:nvSpPr>
        <p:spPr>
          <a:xfrm>
            <a:off x="561497" y="5421439"/>
            <a:ext cx="11087102" cy="457012"/>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1628220"/>
            <a:ext cx="5247165" cy="3792143"/>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9" name="Content Placeholder 25">
            <a:extLst>
              <a:ext uri="{FF2B5EF4-FFF2-40B4-BE49-F238E27FC236}">
                <a16:creationId xmlns:a16="http://schemas.microsoft.com/office/drawing/2014/main" id="{08ADA7B7-089A-3BDB-9DC4-7F31C48F3DFA}"/>
              </a:ext>
            </a:extLst>
          </p:cNvPr>
          <p:cNvSpPr>
            <a:spLocks noGrp="1"/>
          </p:cNvSpPr>
          <p:nvPr>
            <p:ph sz="quarter" idx="15" hasCustomPrompt="1"/>
          </p:nvPr>
        </p:nvSpPr>
        <p:spPr>
          <a:xfrm>
            <a:off x="6383339" y="1628775"/>
            <a:ext cx="5247163" cy="3792143"/>
          </a:xfrm>
          <a:noFill/>
        </p:spPr>
        <p:txBody>
          <a:bodyPr/>
          <a:lstStyle>
            <a:lvl1pPr marL="0" indent="0" algn="ctr">
              <a:buNone/>
              <a:defRPr lang="en-GB" sz="1600" b="0" dirty="0">
                <a:solidFill>
                  <a:schemeClr val="tx1"/>
                </a:solidFill>
                <a:latin typeface="+mn-lt"/>
              </a:defRPr>
            </a:lvl1pPr>
          </a:lstStyle>
          <a:p>
            <a:pPr lvl="0"/>
            <a:r>
              <a:rPr lang="en-US" dirty="0"/>
              <a:t>Chart, Images, data etc.</a:t>
            </a:r>
            <a:endParaRPr lang="en-GB" dirty="0"/>
          </a:p>
        </p:txBody>
      </p:sp>
    </p:spTree>
    <p:extLst>
      <p:ext uri="{BB962C8B-B14F-4D97-AF65-F5344CB8AC3E}">
        <p14:creationId xmlns:p14="http://schemas.microsoft.com/office/powerpoint/2010/main" val="251360661"/>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370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Columns with sub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1484314"/>
            <a:ext cx="5247168" cy="4105274"/>
          </a:xfrm>
          <a:noFill/>
        </p:spPr>
        <p:txBody>
          <a:bodyPr/>
          <a:lstStyle>
            <a:lvl1pPr marL="0" indent="0">
              <a:lnSpc>
                <a:spcPts val="2000"/>
              </a:lnSpc>
              <a:buFont typeface="Arial" panose="020B0604020202020204" pitchFamily="34" charset="0"/>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 name="Content Placeholder 25">
            <a:extLst>
              <a:ext uri="{FF2B5EF4-FFF2-40B4-BE49-F238E27FC236}">
                <a16:creationId xmlns:a16="http://schemas.microsoft.com/office/drawing/2014/main" id="{3DB73625-B2EB-7AA3-C0CA-AF00E1EC0B57}"/>
              </a:ext>
            </a:extLst>
          </p:cNvPr>
          <p:cNvSpPr>
            <a:spLocks noGrp="1"/>
          </p:cNvSpPr>
          <p:nvPr>
            <p:ph sz="quarter" idx="15" hasCustomPrompt="1"/>
          </p:nvPr>
        </p:nvSpPr>
        <p:spPr>
          <a:xfrm>
            <a:off x="6383336" y="1484313"/>
            <a:ext cx="5247168" cy="4105275"/>
          </a:xfrm>
          <a:noFill/>
        </p:spPr>
        <p:txBody>
          <a:bodyPr/>
          <a:lstStyle>
            <a:lvl1pPr marL="0" indent="0">
              <a:lnSpc>
                <a:spcPts val="2000"/>
              </a:lnSpc>
              <a:buFont typeface="Arial" panose="020B0604020202020204" pitchFamily="34" charset="0"/>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6" name="Content Placeholder 25">
            <a:extLst>
              <a:ext uri="{FF2B5EF4-FFF2-40B4-BE49-F238E27FC236}">
                <a16:creationId xmlns:a16="http://schemas.microsoft.com/office/drawing/2014/main" id="{C79999D7-6512-0286-809F-7AE8841957D1}"/>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7" name="Footer Placeholder 27">
            <a:extLst>
              <a:ext uri="{FF2B5EF4-FFF2-40B4-BE49-F238E27FC236}">
                <a16:creationId xmlns:a16="http://schemas.microsoft.com/office/drawing/2014/main" id="{8878ABD6-2E59-CE9C-843D-C712C7BA6AE3}"/>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11" name="Content Placeholder 25">
            <a:extLst>
              <a:ext uri="{FF2B5EF4-FFF2-40B4-BE49-F238E27FC236}">
                <a16:creationId xmlns:a16="http://schemas.microsoft.com/office/drawing/2014/main" id="{4EDCE893-28C1-417F-CF8A-61C602182FF8}"/>
              </a:ext>
            </a:extLst>
          </p:cNvPr>
          <p:cNvSpPr>
            <a:spLocks noGrp="1"/>
          </p:cNvSpPr>
          <p:nvPr>
            <p:ph sz="quarter" idx="17" hasCustomPrompt="1"/>
          </p:nvPr>
        </p:nvSpPr>
        <p:spPr>
          <a:xfrm>
            <a:off x="561496" y="1052514"/>
            <a:ext cx="11078054" cy="431798"/>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12" name="Title 1">
            <a:extLst>
              <a:ext uri="{FF2B5EF4-FFF2-40B4-BE49-F238E27FC236}">
                <a16:creationId xmlns:a16="http://schemas.microsoft.com/office/drawing/2014/main" id="{4FCCC51A-9AB3-4E75-78BD-8BDDDFC77CAE}"/>
              </a:ext>
            </a:extLst>
          </p:cNvPr>
          <p:cNvSpPr>
            <a:spLocks noGrp="1"/>
          </p:cNvSpPr>
          <p:nvPr>
            <p:ph type="title" hasCustomPrompt="1"/>
          </p:nvPr>
        </p:nvSpPr>
        <p:spPr>
          <a:xfrm>
            <a:off x="552450" y="556384"/>
            <a:ext cx="8280400" cy="496129"/>
          </a:xfrm>
        </p:spPr>
        <p:txBody>
          <a:bodyPr bIns="144000"/>
          <a:lstStyle>
            <a:lvl1pPr>
              <a:defRPr/>
            </a:lvl1pPr>
          </a:lstStyle>
          <a:p>
            <a:r>
              <a:rPr lang="en-US" dirty="0"/>
              <a:t>Click to edit header</a:t>
            </a:r>
            <a:endParaRPr lang="en-GB" dirty="0"/>
          </a:p>
        </p:txBody>
      </p:sp>
    </p:spTree>
    <p:extLst>
      <p:ext uri="{BB962C8B-B14F-4D97-AF65-F5344CB8AC3E}">
        <p14:creationId xmlns:p14="http://schemas.microsoft.com/office/powerpoint/2010/main" val="3482832531"/>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93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6" name="Content Placeholder 25">
            <a:extLst>
              <a:ext uri="{FF2B5EF4-FFF2-40B4-BE49-F238E27FC236}">
                <a16:creationId xmlns:a16="http://schemas.microsoft.com/office/drawing/2014/main" id="{C79999D7-6512-0286-809F-7AE8841957D1}"/>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7" name="Footer Placeholder 27">
            <a:extLst>
              <a:ext uri="{FF2B5EF4-FFF2-40B4-BE49-F238E27FC236}">
                <a16:creationId xmlns:a16="http://schemas.microsoft.com/office/drawing/2014/main" id="{8878ABD6-2E59-CE9C-843D-C712C7BA6AE3}"/>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11" name="Content Placeholder 25">
            <a:extLst>
              <a:ext uri="{FF2B5EF4-FFF2-40B4-BE49-F238E27FC236}">
                <a16:creationId xmlns:a16="http://schemas.microsoft.com/office/drawing/2014/main" id="{4EDCE893-28C1-417F-CF8A-61C602182FF8}"/>
              </a:ext>
            </a:extLst>
          </p:cNvPr>
          <p:cNvSpPr>
            <a:spLocks noGrp="1"/>
          </p:cNvSpPr>
          <p:nvPr>
            <p:ph sz="quarter" idx="17" hasCustomPrompt="1"/>
          </p:nvPr>
        </p:nvSpPr>
        <p:spPr>
          <a:xfrm>
            <a:off x="556973" y="1065537"/>
            <a:ext cx="11078054" cy="431798"/>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12" name="Title 1">
            <a:extLst>
              <a:ext uri="{FF2B5EF4-FFF2-40B4-BE49-F238E27FC236}">
                <a16:creationId xmlns:a16="http://schemas.microsoft.com/office/drawing/2014/main" id="{4FCCC51A-9AB3-4E75-78BD-8BDDDFC77CAE}"/>
              </a:ext>
            </a:extLst>
          </p:cNvPr>
          <p:cNvSpPr>
            <a:spLocks noGrp="1"/>
          </p:cNvSpPr>
          <p:nvPr>
            <p:ph type="title" hasCustomPrompt="1"/>
          </p:nvPr>
        </p:nvSpPr>
        <p:spPr>
          <a:xfrm>
            <a:off x="552450" y="537846"/>
            <a:ext cx="8280400" cy="533205"/>
          </a:xfrm>
        </p:spPr>
        <p:txBody>
          <a:bodyPr bIns="144000"/>
          <a:lstStyle>
            <a:lvl1pPr>
              <a:defRPr/>
            </a:lvl1pPr>
          </a:lstStyle>
          <a:p>
            <a:r>
              <a:rPr lang="en-US" dirty="0"/>
              <a:t>Quotes example </a:t>
            </a:r>
            <a:endParaRPr lang="en-GB" dirty="0"/>
          </a:p>
        </p:txBody>
      </p:sp>
      <p:sp>
        <p:nvSpPr>
          <p:cNvPr id="4" name="Content Placeholder 25">
            <a:extLst>
              <a:ext uri="{FF2B5EF4-FFF2-40B4-BE49-F238E27FC236}">
                <a16:creationId xmlns:a16="http://schemas.microsoft.com/office/drawing/2014/main" id="{9889BB6F-1368-4B5D-9952-B16273C3D916}"/>
              </a:ext>
            </a:extLst>
          </p:cNvPr>
          <p:cNvSpPr>
            <a:spLocks noGrp="1"/>
          </p:cNvSpPr>
          <p:nvPr>
            <p:ph sz="quarter" idx="18" hasCustomPrompt="1"/>
          </p:nvPr>
        </p:nvSpPr>
        <p:spPr>
          <a:xfrm>
            <a:off x="552450" y="1700999"/>
            <a:ext cx="5256213" cy="2028569"/>
          </a:xfrm>
          <a:noFill/>
        </p:spPr>
        <p:txBody>
          <a:bodyPr lIns="1368000"/>
          <a:lstStyle>
            <a:lvl1pPr marL="0" indent="0">
              <a:lnSpc>
                <a:spcPts val="2000"/>
              </a:lnSpc>
              <a:buFont typeface="Arial" panose="020B0604020202020204" pitchFamily="34" charset="0"/>
              <a:buNone/>
              <a:defRPr lang="en-GB" sz="1400" b="0" dirty="0">
                <a:solidFill>
                  <a:schemeClr val="tx1"/>
                </a:solidFill>
                <a:latin typeface="Tenorite" panose="00000500000000000000" pitchFamily="2"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Name, Company</a:t>
            </a:r>
            <a:endParaRPr lang="en-GB" dirty="0"/>
          </a:p>
        </p:txBody>
      </p:sp>
      <p:sp>
        <p:nvSpPr>
          <p:cNvPr id="14" name="Picture Placeholder 13">
            <a:extLst>
              <a:ext uri="{FF2B5EF4-FFF2-40B4-BE49-F238E27FC236}">
                <a16:creationId xmlns:a16="http://schemas.microsoft.com/office/drawing/2014/main" id="{C1DE724A-E9FD-E8A8-6F4F-A34D51D0D9D5}"/>
              </a:ext>
            </a:extLst>
          </p:cNvPr>
          <p:cNvSpPr>
            <a:spLocks noGrp="1" noChangeAspect="1"/>
          </p:cNvSpPr>
          <p:nvPr>
            <p:ph type="pic" sz="quarter" idx="19" hasCustomPrompt="1"/>
          </p:nvPr>
        </p:nvSpPr>
        <p:spPr>
          <a:xfrm>
            <a:off x="561498" y="1701000"/>
            <a:ext cx="1152001" cy="1152000"/>
          </a:xfrm>
          <a:ln w="25400">
            <a:solidFill>
              <a:schemeClr val="tx2"/>
            </a:solidFill>
          </a:ln>
        </p:spPr>
        <p:txBody>
          <a:bodyPr wrap="none">
            <a:noAutofit/>
          </a:bodyPr>
          <a:lstStyle>
            <a:lvl1pPr>
              <a:defRPr sz="1400"/>
            </a:lvl1pPr>
          </a:lstStyle>
          <a:p>
            <a:r>
              <a:rPr lang="en-GB" dirty="0"/>
              <a:t>Headshot</a:t>
            </a:r>
          </a:p>
        </p:txBody>
      </p:sp>
      <p:sp>
        <p:nvSpPr>
          <p:cNvPr id="10" name="Content Placeholder 25">
            <a:extLst>
              <a:ext uri="{FF2B5EF4-FFF2-40B4-BE49-F238E27FC236}">
                <a16:creationId xmlns:a16="http://schemas.microsoft.com/office/drawing/2014/main" id="{79B4E50A-5785-F5ED-BD62-5521B9F0A24E}"/>
              </a:ext>
            </a:extLst>
          </p:cNvPr>
          <p:cNvSpPr>
            <a:spLocks noGrp="1"/>
          </p:cNvSpPr>
          <p:nvPr>
            <p:ph sz="quarter" idx="20" hasCustomPrompt="1"/>
          </p:nvPr>
        </p:nvSpPr>
        <p:spPr>
          <a:xfrm>
            <a:off x="6383338" y="1700999"/>
            <a:ext cx="5256213" cy="2156809"/>
          </a:xfrm>
          <a:noFill/>
        </p:spPr>
        <p:txBody>
          <a:bodyPr lIns="540000"/>
          <a:lstStyle>
            <a:lvl1pPr marL="0" indent="0">
              <a:lnSpc>
                <a:spcPts val="2000"/>
              </a:lnSpc>
              <a:buFont typeface="Arial" panose="020B0604020202020204" pitchFamily="34" charset="0"/>
              <a:buNone/>
              <a:defRPr lang="en-GB" sz="1400" b="0" dirty="0">
                <a:solidFill>
                  <a:schemeClr val="tx1"/>
                </a:solidFill>
                <a:latin typeface="Tenorite" panose="00000500000000000000" pitchFamily="2" charset="0"/>
              </a:defRPr>
            </a:lvl1pPr>
          </a:lstStyle>
          <a:p>
            <a:pPr lvl="0"/>
            <a:r>
              <a:rPr lang="en-US" dirty="0"/>
              <a:t>&lt; copy quote icon from slide master to insert into your template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Name, Company</a:t>
            </a:r>
            <a:endParaRPr lang="en-GB" dirty="0"/>
          </a:p>
        </p:txBody>
      </p:sp>
      <p:sp>
        <p:nvSpPr>
          <p:cNvPr id="16" name="Picture Placeholder 15">
            <a:extLst>
              <a:ext uri="{FF2B5EF4-FFF2-40B4-BE49-F238E27FC236}">
                <a16:creationId xmlns:a16="http://schemas.microsoft.com/office/drawing/2014/main" id="{2712A6D9-C7CB-BBEA-F10B-A6AE5340C9FD}"/>
              </a:ext>
            </a:extLst>
          </p:cNvPr>
          <p:cNvSpPr>
            <a:spLocks noGrp="1"/>
          </p:cNvSpPr>
          <p:nvPr>
            <p:ph type="pic" sz="quarter" idx="21" hasCustomPrompt="1"/>
          </p:nvPr>
        </p:nvSpPr>
        <p:spPr>
          <a:xfrm>
            <a:off x="6383338" y="1700999"/>
            <a:ext cx="360362" cy="282353"/>
          </a:xfrm>
        </p:spPr>
        <p:txBody>
          <a:bodyPr>
            <a:noAutofit/>
          </a:bodyPr>
          <a:lstStyle>
            <a:lvl1pPr marL="0" indent="0">
              <a:buNone/>
              <a:defRPr sz="1200" b="0">
                <a:latin typeface="Tenorite" panose="00000500000000000000" pitchFamily="2" charset="0"/>
              </a:defRPr>
            </a:lvl1pPr>
          </a:lstStyle>
          <a:p>
            <a:r>
              <a:rPr lang="en-GB" dirty="0"/>
              <a:t>icon</a:t>
            </a:r>
          </a:p>
        </p:txBody>
      </p:sp>
    </p:spTree>
    <p:extLst>
      <p:ext uri="{BB962C8B-B14F-4D97-AF65-F5344CB8AC3E}">
        <p14:creationId xmlns:p14="http://schemas.microsoft.com/office/powerpoint/2010/main" val="276960164"/>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93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50 Columns with head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44808"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7" name="Content Placeholder 25">
            <a:extLst>
              <a:ext uri="{FF2B5EF4-FFF2-40B4-BE49-F238E27FC236}">
                <a16:creationId xmlns:a16="http://schemas.microsoft.com/office/drawing/2014/main" id="{BA0C44B8-9F37-A364-F45F-5ED0E5E8B887}"/>
              </a:ext>
            </a:extLst>
          </p:cNvPr>
          <p:cNvSpPr>
            <a:spLocks noGrp="1"/>
          </p:cNvSpPr>
          <p:nvPr>
            <p:ph sz="quarter" idx="19" hasCustomPrompt="1"/>
          </p:nvPr>
        </p:nvSpPr>
        <p:spPr>
          <a:xfrm>
            <a:off x="6383338" y="1425980"/>
            <a:ext cx="5256212" cy="4158716"/>
          </a:xfrm>
          <a:noFill/>
        </p:spPr>
        <p:txBody>
          <a:bodyPr>
            <a:noAutofit/>
          </a:bodyPr>
          <a:lstStyle>
            <a:lvl1pPr marL="0" indent="0">
              <a:buNone/>
              <a:defRPr lang="en-GB" sz="1600" b="0" dirty="0">
                <a:solidFill>
                  <a:schemeClr val="tx1"/>
                </a:solidFill>
                <a:latin typeface="Tenorite" panose="00000500000000000000" pitchFamily="2" charset="0"/>
              </a:defRPr>
            </a:lvl1pPr>
          </a:lstStyle>
          <a:p>
            <a:pPr lvl="0"/>
            <a:r>
              <a:rPr lang="en-US" dirty="0"/>
              <a:t>Charts/table/images</a:t>
            </a:r>
            <a:endParaRPr lang="en-GB" dirty="0"/>
          </a:p>
        </p:txBody>
      </p:sp>
      <p:sp>
        <p:nvSpPr>
          <p:cNvPr id="13" name="Content Placeholder 25">
            <a:extLst>
              <a:ext uri="{FF2B5EF4-FFF2-40B4-BE49-F238E27FC236}">
                <a16:creationId xmlns:a16="http://schemas.microsoft.com/office/drawing/2014/main" id="{461B6A2C-4887-A5CD-AFC6-2DAC2D478930}"/>
              </a:ext>
            </a:extLst>
          </p:cNvPr>
          <p:cNvSpPr>
            <a:spLocks noGrp="1"/>
          </p:cNvSpPr>
          <p:nvPr>
            <p:ph sz="quarter" idx="12" hasCustomPrompt="1"/>
          </p:nvPr>
        </p:nvSpPr>
        <p:spPr>
          <a:xfrm>
            <a:off x="552450" y="1425979"/>
            <a:ext cx="5256213" cy="4158716"/>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15" name="Title 1">
            <a:extLst>
              <a:ext uri="{FF2B5EF4-FFF2-40B4-BE49-F238E27FC236}">
                <a16:creationId xmlns:a16="http://schemas.microsoft.com/office/drawing/2014/main" id="{0C94CBC9-CFB0-E95C-5323-49B5E375B1AD}"/>
              </a:ext>
            </a:extLst>
          </p:cNvPr>
          <p:cNvSpPr>
            <a:spLocks noGrp="1"/>
          </p:cNvSpPr>
          <p:nvPr>
            <p:ph type="title" hasCustomPrompt="1"/>
          </p:nvPr>
        </p:nvSpPr>
        <p:spPr>
          <a:xfrm>
            <a:off x="550863" y="549276"/>
            <a:ext cx="8280400" cy="503238"/>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B6AA527D-EFE5-E7C9-97F4-4E8CEFA84F5D}"/>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8" name="Footer Placeholder 27">
            <a:extLst>
              <a:ext uri="{FF2B5EF4-FFF2-40B4-BE49-F238E27FC236}">
                <a16:creationId xmlns:a16="http://schemas.microsoft.com/office/drawing/2014/main" id="{C503830F-78D1-1801-1330-5545A34FB18E}"/>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1624865237"/>
      </p:ext>
    </p:extLst>
  </p:cSld>
  <p:clrMapOvr>
    <a:masterClrMapping/>
  </p:clrMapOvr>
  <p:extLst>
    <p:ext uri="{DCECCB84-F9BA-43D5-87BE-67443E8EF086}">
      <p15:sldGuideLst xmlns:p15="http://schemas.microsoft.com/office/powerpoint/2012/main">
        <p15:guide id="3" orient="horz" pos="663">
          <p15:clr>
            <a:srgbClr val="FBAE40"/>
          </p15:clr>
        </p15:guide>
        <p15:guide id="4" orient="horz" pos="89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50 Visual Mark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3695350"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1" name="Content Placeholder 25">
            <a:extLst>
              <a:ext uri="{FF2B5EF4-FFF2-40B4-BE49-F238E27FC236}">
                <a16:creationId xmlns:a16="http://schemas.microsoft.com/office/drawing/2014/main" id="{990733DB-AC90-7D95-FD0B-C5427F077712}"/>
              </a:ext>
            </a:extLst>
          </p:cNvPr>
          <p:cNvSpPr>
            <a:spLocks noGrp="1"/>
          </p:cNvSpPr>
          <p:nvPr>
            <p:ph sz="quarter" idx="19" hasCustomPrompt="1"/>
          </p:nvPr>
        </p:nvSpPr>
        <p:spPr>
          <a:xfrm>
            <a:off x="6383338" y="549275"/>
            <a:ext cx="5256212" cy="5399088"/>
          </a:xfrm>
          <a:noFill/>
        </p:spPr>
        <p:txBody>
          <a:bodyPr>
            <a:noAutofit/>
          </a:bodyPr>
          <a:lstStyle>
            <a:lvl1pPr marL="0" indent="0">
              <a:buNone/>
              <a:defRPr lang="en-GB" sz="1600" b="0" dirty="0">
                <a:solidFill>
                  <a:schemeClr val="tx1"/>
                </a:solidFill>
                <a:latin typeface="Tenorite" panose="00000500000000000000" pitchFamily="2" charset="0"/>
              </a:defRPr>
            </a:lvl1pPr>
          </a:lstStyle>
          <a:p>
            <a:pPr lvl="0"/>
            <a:r>
              <a:rPr lang="en-US" dirty="0"/>
              <a:t>Charts/table/images</a:t>
            </a:r>
            <a:endParaRPr lang="en-GB" dirty="0"/>
          </a:p>
        </p:txBody>
      </p:sp>
      <p:sp>
        <p:nvSpPr>
          <p:cNvPr id="22" name="Title Placeholder 25">
            <a:extLst>
              <a:ext uri="{FF2B5EF4-FFF2-40B4-BE49-F238E27FC236}">
                <a16:creationId xmlns:a16="http://schemas.microsoft.com/office/drawing/2014/main" id="{F78C3082-982C-2653-3A9F-DC1C2148905D}"/>
              </a:ext>
            </a:extLst>
          </p:cNvPr>
          <p:cNvSpPr>
            <a:spLocks noGrp="1"/>
          </p:cNvSpPr>
          <p:nvPr>
            <p:ph type="title" hasCustomPrompt="1"/>
          </p:nvPr>
        </p:nvSpPr>
        <p:spPr>
          <a:xfrm>
            <a:off x="561496" y="1418626"/>
            <a:ext cx="5247167" cy="576293"/>
          </a:xfrm>
          <a:prstGeom prst="rect">
            <a:avLst/>
          </a:prstGeom>
          <a:noFill/>
        </p:spPr>
        <p:txBody>
          <a:bodyPr vert="horz" wrap="square" lIns="0" tIns="0" rIns="0" bIns="144000" rtlCol="0" anchor="t" anchorCtr="0">
            <a:spAutoFit/>
          </a:bodyPr>
          <a:lstStyle>
            <a:lvl1pPr>
              <a:lnSpc>
                <a:spcPct val="100000"/>
              </a:lnSpc>
              <a:defRPr sz="2800">
                <a:solidFill>
                  <a:schemeClr val="tx1"/>
                </a:solidFill>
                <a:latin typeface="Tenorite" panose="00000500000000000000" pitchFamily="2" charset="0"/>
              </a:defRPr>
            </a:lvl1pPr>
          </a:lstStyle>
          <a:p>
            <a:r>
              <a:rPr lang="en-GB" dirty="0"/>
              <a:t>Click to edit header</a:t>
            </a:r>
          </a:p>
        </p:txBody>
      </p:sp>
      <p:sp>
        <p:nvSpPr>
          <p:cNvPr id="23" name="Content Placeholder 25">
            <a:extLst>
              <a:ext uri="{FF2B5EF4-FFF2-40B4-BE49-F238E27FC236}">
                <a16:creationId xmlns:a16="http://schemas.microsoft.com/office/drawing/2014/main" id="{66C12682-A681-B650-082D-0DDE067E7192}"/>
              </a:ext>
            </a:extLst>
          </p:cNvPr>
          <p:cNvSpPr>
            <a:spLocks noGrp="1"/>
          </p:cNvSpPr>
          <p:nvPr>
            <p:ph sz="quarter" idx="12" hasCustomPrompt="1"/>
          </p:nvPr>
        </p:nvSpPr>
        <p:spPr>
          <a:xfrm>
            <a:off x="561496" y="2442960"/>
            <a:ext cx="5247168" cy="3505403"/>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24" name="Content Placeholder 25">
            <a:extLst>
              <a:ext uri="{FF2B5EF4-FFF2-40B4-BE49-F238E27FC236}">
                <a16:creationId xmlns:a16="http://schemas.microsoft.com/office/drawing/2014/main" id="{C628ED5F-FB29-1B49-4130-16D6C5DEEF37}"/>
              </a:ext>
            </a:extLst>
          </p:cNvPr>
          <p:cNvSpPr>
            <a:spLocks noGrp="1"/>
          </p:cNvSpPr>
          <p:nvPr>
            <p:ph sz="quarter" idx="17" hasCustomPrompt="1"/>
          </p:nvPr>
        </p:nvSpPr>
        <p:spPr>
          <a:xfrm>
            <a:off x="561496" y="2007737"/>
            <a:ext cx="5247168" cy="422405"/>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25" name="Footer Placeholder 27">
            <a:extLst>
              <a:ext uri="{FF2B5EF4-FFF2-40B4-BE49-F238E27FC236}">
                <a16:creationId xmlns:a16="http://schemas.microsoft.com/office/drawing/2014/main" id="{00AC8CE4-2D24-D9D1-F702-02DF78652272}"/>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1566081143"/>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guide id="3" orient="horz" pos="663">
          <p15:clr>
            <a:srgbClr val="FBAE40"/>
          </p15:clr>
        </p15:guide>
        <p15:guide id="4" orient="horz" pos="89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0/70 Columns Top Head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52451" y="1425978"/>
            <a:ext cx="3383550" cy="4517556"/>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2450" y="556384"/>
            <a:ext cx="8280400" cy="496129"/>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4439999" y="1820682"/>
            <a:ext cx="7199549" cy="3811246"/>
          </a:xfrm>
          <a:noFill/>
        </p:spPr>
        <p:txBody>
          <a:bodyPr/>
          <a:lstStyle>
            <a:lvl1pPr marL="0" indent="0" algn="ctr">
              <a:buNone/>
              <a:defRPr lang="en-GB" sz="16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9" name="Content Placeholder 25">
            <a:extLst>
              <a:ext uri="{FF2B5EF4-FFF2-40B4-BE49-F238E27FC236}">
                <a16:creationId xmlns:a16="http://schemas.microsoft.com/office/drawing/2014/main" id="{68EA5884-7EC4-32A1-1C07-04EF699F66F8}"/>
              </a:ext>
            </a:extLst>
          </p:cNvPr>
          <p:cNvSpPr>
            <a:spLocks noGrp="1"/>
          </p:cNvSpPr>
          <p:nvPr>
            <p:ph sz="quarter" idx="16" hasCustomPrompt="1"/>
          </p:nvPr>
        </p:nvSpPr>
        <p:spPr>
          <a:xfrm>
            <a:off x="4440238" y="5631928"/>
            <a:ext cx="7199551" cy="311606"/>
          </a:xfrm>
          <a:noFill/>
        </p:spPr>
        <p:txBody>
          <a:bodyPr tIns="144000"/>
          <a:lstStyle>
            <a:lvl1pPr marL="0" indent="0" algn="ctr">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4" name="Text Placeholder 13">
            <a:extLst>
              <a:ext uri="{FF2B5EF4-FFF2-40B4-BE49-F238E27FC236}">
                <a16:creationId xmlns:a16="http://schemas.microsoft.com/office/drawing/2014/main" id="{5502621F-91A3-B4A1-C1B6-93D50751CA1C}"/>
              </a:ext>
            </a:extLst>
          </p:cNvPr>
          <p:cNvSpPr>
            <a:spLocks noGrp="1"/>
          </p:cNvSpPr>
          <p:nvPr>
            <p:ph type="body" sz="quarter" idx="17" hasCustomPrompt="1"/>
          </p:nvPr>
        </p:nvSpPr>
        <p:spPr>
          <a:xfrm>
            <a:off x="4440238" y="1425979"/>
            <a:ext cx="7199312" cy="394705"/>
          </a:xfrm>
        </p:spPr>
        <p:txBody>
          <a:bodyPr bIns="144000">
            <a:spAutoFit/>
          </a:bodyPr>
          <a:lstStyle>
            <a:lvl1pPr marL="0" indent="0" algn="ctr">
              <a:buNone/>
              <a:defRPr sz="1800"/>
            </a:lvl1pPr>
          </a:lstStyle>
          <a:p>
            <a:pPr lvl="0"/>
            <a:r>
              <a:rPr lang="en-US" dirty="0"/>
              <a:t>Chart </a:t>
            </a:r>
            <a:r>
              <a:rPr lang="en-US" dirty="0" err="1"/>
              <a:t>subheader</a:t>
            </a:r>
            <a:endParaRPr lang="en-GB" dirty="0"/>
          </a:p>
        </p:txBody>
      </p:sp>
      <p:sp>
        <p:nvSpPr>
          <p:cNvPr id="2" name="Footer Placeholder 27">
            <a:extLst>
              <a:ext uri="{FF2B5EF4-FFF2-40B4-BE49-F238E27FC236}">
                <a16:creationId xmlns:a16="http://schemas.microsoft.com/office/drawing/2014/main" id="{2BE43F1E-519C-0703-E11A-12ED1F9344B4}"/>
              </a:ext>
            </a:extLst>
          </p:cNvPr>
          <p:cNvSpPr txBox="1">
            <a:spLocks/>
          </p:cNvSpPr>
          <p:nvPr userDrawn="1"/>
        </p:nvSpPr>
        <p:spPr>
          <a:xfrm>
            <a:off x="10122501" y="0"/>
            <a:ext cx="1517047" cy="348248"/>
          </a:xfrm>
          <a:prstGeom prst="rect">
            <a:avLst/>
          </a:prstGeom>
          <a:solidFill>
            <a:schemeClr val="tx2"/>
          </a:solidFill>
        </p:spPr>
        <p:txBody>
          <a:bodyPr vert="horz" wrap="none" lIns="144000" tIns="72000" rIns="144000" bIns="90000" rtlCol="0" anchor="ctr">
            <a:spAutoFit/>
          </a:bodyP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Tenorite" panose="00000500000000000000" pitchFamily="2" charset="0"/>
              </a:rPr>
              <a:t>Section Goes Here</a:t>
            </a:r>
          </a:p>
        </p:txBody>
      </p:sp>
    </p:spTree>
    <p:extLst>
      <p:ext uri="{BB962C8B-B14F-4D97-AF65-F5344CB8AC3E}">
        <p14:creationId xmlns:p14="http://schemas.microsoft.com/office/powerpoint/2010/main" val="1303905682"/>
      </p:ext>
    </p:extLst>
  </p:cSld>
  <p:clrMapOvr>
    <a:masterClrMapping/>
  </p:clrMapOvr>
  <p:extLst>
    <p:ext uri="{DCECCB84-F9BA-43D5-87BE-67443E8EF086}">
      <p15:sldGuideLst xmlns:p15="http://schemas.microsoft.com/office/powerpoint/2012/main">
        <p15:guide id="1" pos="2479">
          <p15:clr>
            <a:srgbClr val="FBAE40"/>
          </p15:clr>
        </p15:guide>
        <p15:guide id="2" pos="2797">
          <p15:clr>
            <a:srgbClr val="FBAE40"/>
          </p15:clr>
        </p15:guide>
        <p15:guide id="3" orient="horz" pos="663">
          <p15:clr>
            <a:srgbClr val="FBAE40"/>
          </p15:clr>
        </p15:guide>
        <p15:guide id="4" orient="horz" pos="89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70 Columns Left Head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1944925"/>
            <a:ext cx="3383550" cy="3956269"/>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183062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2450" y="1412875"/>
            <a:ext cx="3383550" cy="518544"/>
          </a:xfrm>
        </p:spPr>
        <p:txBody>
          <a:bodyPr bIns="180000"/>
          <a:lstStyle>
            <a:lvl1pPr>
              <a:defRPr lang="en-GB" dirty="0"/>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4439999" y="981075"/>
            <a:ext cx="7199549" cy="4608513"/>
          </a:xfrm>
          <a:noFill/>
        </p:spPr>
        <p:txBody>
          <a:bodyPr/>
          <a:lstStyle>
            <a:lvl1pPr marL="0" indent="0" algn="ctr">
              <a:buNone/>
              <a:defRPr lang="en-GB" sz="16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9" name="Content Placeholder 25">
            <a:extLst>
              <a:ext uri="{FF2B5EF4-FFF2-40B4-BE49-F238E27FC236}">
                <a16:creationId xmlns:a16="http://schemas.microsoft.com/office/drawing/2014/main" id="{68EA5884-7EC4-32A1-1C07-04EF699F66F8}"/>
              </a:ext>
            </a:extLst>
          </p:cNvPr>
          <p:cNvSpPr>
            <a:spLocks noGrp="1"/>
          </p:cNvSpPr>
          <p:nvPr>
            <p:ph sz="quarter" idx="16" hasCustomPrompt="1"/>
          </p:nvPr>
        </p:nvSpPr>
        <p:spPr>
          <a:xfrm>
            <a:off x="4439999" y="5589588"/>
            <a:ext cx="7199551" cy="311606"/>
          </a:xfrm>
          <a:noFill/>
        </p:spPr>
        <p:txBody>
          <a:bodyPr tIns="144000"/>
          <a:lstStyle>
            <a:lvl1pPr marL="0" indent="0" algn="ctr">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4" name="Text Placeholder 13">
            <a:extLst>
              <a:ext uri="{FF2B5EF4-FFF2-40B4-BE49-F238E27FC236}">
                <a16:creationId xmlns:a16="http://schemas.microsoft.com/office/drawing/2014/main" id="{5502621F-91A3-B4A1-C1B6-93D50751CA1C}"/>
              </a:ext>
            </a:extLst>
          </p:cNvPr>
          <p:cNvSpPr>
            <a:spLocks noGrp="1"/>
          </p:cNvSpPr>
          <p:nvPr>
            <p:ph type="body" sz="quarter" idx="17" hasCustomPrompt="1"/>
          </p:nvPr>
        </p:nvSpPr>
        <p:spPr>
          <a:xfrm>
            <a:off x="4440238" y="567822"/>
            <a:ext cx="7199312" cy="394705"/>
          </a:xfrm>
        </p:spPr>
        <p:txBody>
          <a:bodyPr bIns="144000">
            <a:spAutoFit/>
          </a:bodyPr>
          <a:lstStyle>
            <a:lvl1pPr marL="0" indent="0" algn="ctr">
              <a:buNone/>
              <a:defRPr sz="1800"/>
            </a:lvl1pPr>
          </a:lstStyle>
          <a:p>
            <a:pPr lvl="0"/>
            <a:r>
              <a:rPr lang="en-US" dirty="0"/>
              <a:t>Chart </a:t>
            </a:r>
            <a:r>
              <a:rPr lang="en-US" dirty="0" err="1"/>
              <a:t>subheader</a:t>
            </a:r>
            <a:endParaRPr lang="en-GB" dirty="0"/>
          </a:p>
        </p:txBody>
      </p:sp>
      <p:sp>
        <p:nvSpPr>
          <p:cNvPr id="2" name="Footer Placeholder 27">
            <a:extLst>
              <a:ext uri="{FF2B5EF4-FFF2-40B4-BE49-F238E27FC236}">
                <a16:creationId xmlns:a16="http://schemas.microsoft.com/office/drawing/2014/main" id="{3362500A-78B4-C8FB-73E9-A10BC7C76925}"/>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3505404304"/>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guide id="3" orient="horz" pos="663">
          <p15:clr>
            <a:srgbClr val="FBAE40"/>
          </p15:clr>
        </p15:guide>
        <p15:guide id="4" orient="horz" pos="89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0/70 Columns Left Headline and sub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1507858"/>
            <a:ext cx="3382963" cy="4393336"/>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4439999" y="981075"/>
            <a:ext cx="7199549" cy="4608513"/>
          </a:xfrm>
          <a:noFill/>
        </p:spPr>
        <p:txBody>
          <a:bodyPr/>
          <a:lstStyle>
            <a:lvl1pPr marL="0" indent="0" algn="ctr">
              <a:buNone/>
              <a:defRPr lang="en-GB" sz="16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9" name="Content Placeholder 25">
            <a:extLst>
              <a:ext uri="{FF2B5EF4-FFF2-40B4-BE49-F238E27FC236}">
                <a16:creationId xmlns:a16="http://schemas.microsoft.com/office/drawing/2014/main" id="{68EA5884-7EC4-32A1-1C07-04EF699F66F8}"/>
              </a:ext>
            </a:extLst>
          </p:cNvPr>
          <p:cNvSpPr>
            <a:spLocks noGrp="1"/>
          </p:cNvSpPr>
          <p:nvPr>
            <p:ph sz="quarter" idx="16" hasCustomPrompt="1"/>
          </p:nvPr>
        </p:nvSpPr>
        <p:spPr>
          <a:xfrm>
            <a:off x="4439999" y="5589588"/>
            <a:ext cx="7199551" cy="311606"/>
          </a:xfrm>
          <a:noFill/>
        </p:spPr>
        <p:txBody>
          <a:bodyPr tIns="144000"/>
          <a:lstStyle>
            <a:lvl1pPr marL="0" indent="0" algn="ctr">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14" name="Text Placeholder 13">
            <a:extLst>
              <a:ext uri="{FF2B5EF4-FFF2-40B4-BE49-F238E27FC236}">
                <a16:creationId xmlns:a16="http://schemas.microsoft.com/office/drawing/2014/main" id="{5502621F-91A3-B4A1-C1B6-93D50751CA1C}"/>
              </a:ext>
            </a:extLst>
          </p:cNvPr>
          <p:cNvSpPr>
            <a:spLocks noGrp="1"/>
          </p:cNvSpPr>
          <p:nvPr>
            <p:ph type="body" sz="quarter" idx="17" hasCustomPrompt="1"/>
          </p:nvPr>
        </p:nvSpPr>
        <p:spPr>
          <a:xfrm>
            <a:off x="4440238" y="567822"/>
            <a:ext cx="7199312" cy="394705"/>
          </a:xfrm>
        </p:spPr>
        <p:txBody>
          <a:bodyPr bIns="144000">
            <a:spAutoFit/>
          </a:bodyPr>
          <a:lstStyle>
            <a:lvl1pPr marL="0" indent="0" algn="ctr">
              <a:buNone/>
              <a:defRPr sz="1800"/>
            </a:lvl1pPr>
          </a:lstStyle>
          <a:p>
            <a:pPr lvl="0"/>
            <a:r>
              <a:rPr lang="en-US" dirty="0"/>
              <a:t>Chart </a:t>
            </a:r>
            <a:r>
              <a:rPr lang="en-US" dirty="0" err="1"/>
              <a:t>subheader</a:t>
            </a:r>
            <a:endParaRPr lang="en-GB" dirty="0"/>
          </a:p>
        </p:txBody>
      </p:sp>
      <p:sp>
        <p:nvSpPr>
          <p:cNvPr id="2" name="Footer Placeholder 27">
            <a:extLst>
              <a:ext uri="{FF2B5EF4-FFF2-40B4-BE49-F238E27FC236}">
                <a16:creationId xmlns:a16="http://schemas.microsoft.com/office/drawing/2014/main" id="{3362500A-78B4-C8FB-73E9-A10BC7C76925}"/>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7" name="Content Placeholder 25">
            <a:extLst>
              <a:ext uri="{FF2B5EF4-FFF2-40B4-BE49-F238E27FC236}">
                <a16:creationId xmlns:a16="http://schemas.microsoft.com/office/drawing/2014/main" id="{E5C66899-BEE4-AFF8-1DC0-F4EC1C37BC6F}"/>
              </a:ext>
            </a:extLst>
          </p:cNvPr>
          <p:cNvSpPr>
            <a:spLocks noGrp="1"/>
          </p:cNvSpPr>
          <p:nvPr>
            <p:ph sz="quarter" idx="18" hasCustomPrompt="1"/>
          </p:nvPr>
        </p:nvSpPr>
        <p:spPr>
          <a:xfrm>
            <a:off x="560791" y="1070418"/>
            <a:ext cx="3382963" cy="419535"/>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5" name="Title 1">
            <a:extLst>
              <a:ext uri="{FF2B5EF4-FFF2-40B4-BE49-F238E27FC236}">
                <a16:creationId xmlns:a16="http://schemas.microsoft.com/office/drawing/2014/main" id="{7ADE4B4B-224F-7064-7B95-6EF46E9841BD}"/>
              </a:ext>
            </a:extLst>
          </p:cNvPr>
          <p:cNvSpPr>
            <a:spLocks noGrp="1"/>
          </p:cNvSpPr>
          <p:nvPr>
            <p:ph type="title" hasCustomPrompt="1"/>
          </p:nvPr>
        </p:nvSpPr>
        <p:spPr>
          <a:xfrm>
            <a:off x="560791" y="554580"/>
            <a:ext cx="3382963" cy="497933"/>
          </a:xfrm>
        </p:spPr>
        <p:txBody>
          <a:bodyPr bIns="180000"/>
          <a:lstStyle>
            <a:lvl1pPr>
              <a:defRPr lang="en-GB" dirty="0"/>
            </a:lvl1pPr>
          </a:lstStyle>
          <a:p>
            <a:r>
              <a:rPr lang="en-US" dirty="0"/>
              <a:t>Click to edit header</a:t>
            </a:r>
            <a:endParaRPr lang="en-GB" dirty="0"/>
          </a:p>
        </p:txBody>
      </p:sp>
    </p:spTree>
    <p:extLst>
      <p:ext uri="{BB962C8B-B14F-4D97-AF65-F5344CB8AC3E}">
        <p14:creationId xmlns:p14="http://schemas.microsoft.com/office/powerpoint/2010/main" val="1360496009"/>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0/30 Columns Left Head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44808"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7" name="Content Placeholder 25">
            <a:extLst>
              <a:ext uri="{FF2B5EF4-FFF2-40B4-BE49-F238E27FC236}">
                <a16:creationId xmlns:a16="http://schemas.microsoft.com/office/drawing/2014/main" id="{BA0C44B8-9F37-A364-F45F-5ED0E5E8B887}"/>
              </a:ext>
            </a:extLst>
          </p:cNvPr>
          <p:cNvSpPr>
            <a:spLocks noGrp="1"/>
          </p:cNvSpPr>
          <p:nvPr>
            <p:ph sz="quarter" idx="19" hasCustomPrompt="1"/>
          </p:nvPr>
        </p:nvSpPr>
        <p:spPr>
          <a:xfrm>
            <a:off x="8256000" y="1425980"/>
            <a:ext cx="3383550" cy="4158716"/>
          </a:xfrm>
          <a:noFill/>
        </p:spPr>
        <p:txBody>
          <a:bodyPr>
            <a:noAutofit/>
          </a:bodyPr>
          <a:lstStyle>
            <a:lvl1pPr marL="0" indent="0">
              <a:buNone/>
              <a:defRPr lang="en-GB" sz="1600" b="0" dirty="0">
                <a:solidFill>
                  <a:schemeClr val="tx1"/>
                </a:solidFill>
                <a:latin typeface="Tenorite" panose="00000500000000000000" pitchFamily="2" charset="0"/>
              </a:defRPr>
            </a:lvl1pPr>
          </a:lstStyle>
          <a:p>
            <a:pPr lvl="0"/>
            <a:r>
              <a:rPr lang="en-US" dirty="0"/>
              <a:t>Table/images</a:t>
            </a:r>
            <a:endParaRPr lang="en-GB" dirty="0"/>
          </a:p>
        </p:txBody>
      </p:sp>
      <p:sp>
        <p:nvSpPr>
          <p:cNvPr id="13" name="Content Placeholder 25">
            <a:extLst>
              <a:ext uri="{FF2B5EF4-FFF2-40B4-BE49-F238E27FC236}">
                <a16:creationId xmlns:a16="http://schemas.microsoft.com/office/drawing/2014/main" id="{461B6A2C-4887-A5CD-AFC6-2DAC2D478930}"/>
              </a:ext>
            </a:extLst>
          </p:cNvPr>
          <p:cNvSpPr>
            <a:spLocks noGrp="1"/>
          </p:cNvSpPr>
          <p:nvPr>
            <p:ph sz="quarter" idx="12" hasCustomPrompt="1"/>
          </p:nvPr>
        </p:nvSpPr>
        <p:spPr>
          <a:xfrm>
            <a:off x="552450" y="1425979"/>
            <a:ext cx="7199313" cy="4158716"/>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15" name="Title 1">
            <a:extLst>
              <a:ext uri="{FF2B5EF4-FFF2-40B4-BE49-F238E27FC236}">
                <a16:creationId xmlns:a16="http://schemas.microsoft.com/office/drawing/2014/main" id="{0C94CBC9-CFB0-E95C-5323-49B5E375B1AD}"/>
              </a:ext>
            </a:extLst>
          </p:cNvPr>
          <p:cNvSpPr>
            <a:spLocks noGrp="1"/>
          </p:cNvSpPr>
          <p:nvPr>
            <p:ph type="title" hasCustomPrompt="1"/>
          </p:nvPr>
        </p:nvSpPr>
        <p:spPr>
          <a:xfrm>
            <a:off x="550863" y="549276"/>
            <a:ext cx="8280400" cy="503238"/>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B6AA527D-EFE5-E7C9-97F4-4E8CEFA84F5D}"/>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8" name="Footer Placeholder 27">
            <a:extLst>
              <a:ext uri="{FF2B5EF4-FFF2-40B4-BE49-F238E27FC236}">
                <a16:creationId xmlns:a16="http://schemas.microsoft.com/office/drawing/2014/main" id="{C503830F-78D1-1801-1330-5545A34FB18E}"/>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3844478761"/>
      </p:ext>
    </p:extLst>
  </p:cSld>
  <p:clrMapOvr>
    <a:masterClrMapping/>
  </p:clrMapOvr>
  <p:extLst>
    <p:ext uri="{DCECCB84-F9BA-43D5-87BE-67443E8EF086}">
      <p15:sldGuideLst xmlns:p15="http://schemas.microsoft.com/office/powerpoint/2012/main">
        <p15:guide id="3" orient="horz" pos="663">
          <p15:clr>
            <a:srgbClr val="FBAE40"/>
          </p15:clr>
        </p15:guide>
        <p15:guide id="4" orient="horz" pos="890">
          <p15:clr>
            <a:srgbClr val="FBAE40"/>
          </p15:clr>
        </p15:guide>
        <p15:guide id="5" pos="4883">
          <p15:clr>
            <a:srgbClr val="FBAE40"/>
          </p15:clr>
        </p15:guide>
        <p15:guide id="6" pos="520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width Chart and sub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0863" y="549276"/>
            <a:ext cx="8280400" cy="503238"/>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552451" y="1471822"/>
            <a:ext cx="11087098" cy="4117766"/>
          </a:xfrm>
          <a:noFill/>
        </p:spPr>
        <p:txBody>
          <a:bodyPr/>
          <a:lstStyle>
            <a:lvl1pPr marL="0" indent="0" algn="ctr">
              <a:lnSpc>
                <a:spcPct val="100000"/>
              </a:lnSpc>
              <a:buNone/>
              <a:defRPr lang="en-GB" sz="14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2" name="Content Placeholder 25">
            <a:extLst>
              <a:ext uri="{FF2B5EF4-FFF2-40B4-BE49-F238E27FC236}">
                <a16:creationId xmlns:a16="http://schemas.microsoft.com/office/drawing/2014/main" id="{05BCE446-158E-B0F2-EA7B-C5B48C17DC1C}"/>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8" name="Footer Placeholder 27">
            <a:extLst>
              <a:ext uri="{FF2B5EF4-FFF2-40B4-BE49-F238E27FC236}">
                <a16:creationId xmlns:a16="http://schemas.microsoft.com/office/drawing/2014/main" id="{D3C0F693-16B2-4D3C-1CA1-0FBE3803535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4" name="Content Placeholder 25">
            <a:extLst>
              <a:ext uri="{FF2B5EF4-FFF2-40B4-BE49-F238E27FC236}">
                <a16:creationId xmlns:a16="http://schemas.microsoft.com/office/drawing/2014/main" id="{721C64D9-145B-8D06-9512-FB29D642BF71}"/>
              </a:ext>
            </a:extLst>
          </p:cNvPr>
          <p:cNvSpPr>
            <a:spLocks noGrp="1"/>
          </p:cNvSpPr>
          <p:nvPr>
            <p:ph sz="quarter" idx="17" hasCustomPrompt="1"/>
          </p:nvPr>
        </p:nvSpPr>
        <p:spPr>
          <a:xfrm>
            <a:off x="550863" y="1053975"/>
            <a:ext cx="11088687" cy="422405"/>
          </a:xfrm>
          <a:noFill/>
        </p:spPr>
        <p:txBody>
          <a:bodyPr bIns="144000"/>
          <a:lstStyle>
            <a:lvl1pPr marL="0" indent="0">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Tree>
    <p:extLst>
      <p:ext uri="{BB962C8B-B14F-4D97-AF65-F5344CB8AC3E}">
        <p14:creationId xmlns:p14="http://schemas.microsoft.com/office/powerpoint/2010/main" val="1978799884"/>
      </p:ext>
    </p:extLst>
  </p:cSld>
  <p:clrMapOvr>
    <a:masterClrMapping/>
  </p:clrMapOvr>
  <p:extLst>
    <p:ext uri="{DCECCB84-F9BA-43D5-87BE-67443E8EF086}">
      <p15:sldGuideLst xmlns:p15="http://schemas.microsoft.com/office/powerpoint/2012/main">
        <p15:guide id="1" orient="horz" pos="66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entral full width ch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0862" y="550934"/>
            <a:ext cx="11088687" cy="501580"/>
          </a:xfrm>
        </p:spPr>
        <p:txBody>
          <a:bodyPr bIns="144000"/>
          <a:lstStyle>
            <a:lvl1pPr algn="ct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552451" y="1489902"/>
            <a:ext cx="11087098" cy="4099686"/>
          </a:xfrm>
          <a:noFill/>
        </p:spPr>
        <p:txBody>
          <a:bodyPr/>
          <a:lstStyle>
            <a:lvl1pPr marL="0" indent="0" algn="ctr">
              <a:lnSpc>
                <a:spcPct val="100000"/>
              </a:lnSpc>
              <a:buNone/>
              <a:defRPr lang="en-GB" sz="14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2" name="Content Placeholder 25">
            <a:extLst>
              <a:ext uri="{FF2B5EF4-FFF2-40B4-BE49-F238E27FC236}">
                <a16:creationId xmlns:a16="http://schemas.microsoft.com/office/drawing/2014/main" id="{05BCE446-158E-B0F2-EA7B-C5B48C17DC1C}"/>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8" name="Footer Placeholder 27">
            <a:extLst>
              <a:ext uri="{FF2B5EF4-FFF2-40B4-BE49-F238E27FC236}">
                <a16:creationId xmlns:a16="http://schemas.microsoft.com/office/drawing/2014/main" id="{D3C0F693-16B2-4D3C-1CA1-0FBE3803535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4" name="Content Placeholder 25">
            <a:extLst>
              <a:ext uri="{FF2B5EF4-FFF2-40B4-BE49-F238E27FC236}">
                <a16:creationId xmlns:a16="http://schemas.microsoft.com/office/drawing/2014/main" id="{721C64D9-145B-8D06-9512-FB29D642BF71}"/>
              </a:ext>
            </a:extLst>
          </p:cNvPr>
          <p:cNvSpPr>
            <a:spLocks noGrp="1"/>
          </p:cNvSpPr>
          <p:nvPr>
            <p:ph sz="quarter" idx="17" hasCustomPrompt="1"/>
          </p:nvPr>
        </p:nvSpPr>
        <p:spPr>
          <a:xfrm>
            <a:off x="550863" y="1060005"/>
            <a:ext cx="11088687" cy="422405"/>
          </a:xfrm>
          <a:noFill/>
        </p:spPr>
        <p:txBody>
          <a:bodyPr bIns="144000"/>
          <a:lstStyle>
            <a:lvl1pPr marL="0" indent="0" algn="ctr">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Tree>
    <p:extLst>
      <p:ext uri="{BB962C8B-B14F-4D97-AF65-F5344CB8AC3E}">
        <p14:creationId xmlns:p14="http://schemas.microsoft.com/office/powerpoint/2010/main" val="3305465584"/>
      </p:ext>
    </p:extLst>
  </p:cSld>
  <p:clrMapOvr>
    <a:masterClrMapping/>
  </p:clrMapOvr>
  <p:extLst>
    <p:ext uri="{DCECCB84-F9BA-43D5-87BE-67443E8EF086}">
      <p15:sldGuideLst xmlns:p15="http://schemas.microsoft.com/office/powerpoint/2012/main">
        <p15:guide id="1" orient="horz" pos="6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50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47975"/>
            <a:ext cx="11078053" cy="644004"/>
          </a:xfrm>
        </p:spPr>
        <p:txBody>
          <a:bodyPr bIns="144000"/>
          <a:lstStyle>
            <a:lvl1pPr algn="ctr">
              <a:defRPr sz="3600"/>
            </a:lvl1pPr>
          </a:lstStyle>
          <a:p>
            <a:r>
              <a:rPr lang="en-US" dirty="0"/>
              <a:t>Slide title</a:t>
            </a:r>
            <a:endParaRPr lang="en-GB" dirty="0"/>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1195408"/>
            <a:ext cx="5247166" cy="4249718"/>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9" name="Content Placeholder 25">
            <a:extLst>
              <a:ext uri="{FF2B5EF4-FFF2-40B4-BE49-F238E27FC236}">
                <a16:creationId xmlns:a16="http://schemas.microsoft.com/office/drawing/2014/main" id="{08ADA7B7-089A-3BDB-9DC4-7F31C48F3DFA}"/>
              </a:ext>
            </a:extLst>
          </p:cNvPr>
          <p:cNvSpPr>
            <a:spLocks noGrp="1"/>
          </p:cNvSpPr>
          <p:nvPr>
            <p:ph sz="quarter" idx="15" hasCustomPrompt="1"/>
          </p:nvPr>
        </p:nvSpPr>
        <p:spPr>
          <a:xfrm>
            <a:off x="6383339" y="1196976"/>
            <a:ext cx="5247164" cy="4248150"/>
          </a:xfrm>
          <a:noFill/>
        </p:spPr>
        <p:txBody>
          <a:bodyPr/>
          <a:lstStyle>
            <a:lvl1pPr marL="0" indent="0" algn="ctr">
              <a:buNone/>
              <a:defRPr lang="en-GB" sz="1600" b="0" dirty="0">
                <a:solidFill>
                  <a:schemeClr val="tx1"/>
                </a:solidFill>
                <a:latin typeface="+mn-lt"/>
              </a:defRPr>
            </a:lvl1pPr>
          </a:lstStyle>
          <a:p>
            <a:pPr lvl="0"/>
            <a:r>
              <a:rPr lang="en-US" dirty="0"/>
              <a:t>Chart, Images, data etc.</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Tree>
    <p:extLst>
      <p:ext uri="{BB962C8B-B14F-4D97-AF65-F5344CB8AC3E}">
        <p14:creationId xmlns:p14="http://schemas.microsoft.com/office/powerpoint/2010/main" val="2450481167"/>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width - no m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0862" y="556240"/>
            <a:ext cx="11088687" cy="533205"/>
          </a:xfrm>
        </p:spPr>
        <p:txBody>
          <a:bodyPr bIns="144000"/>
          <a:lstStyle>
            <a:lvl1pPr algn="l">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552451" y="1089444"/>
            <a:ext cx="11087098" cy="4787555"/>
          </a:xfrm>
          <a:noFill/>
        </p:spPr>
        <p:txBody>
          <a:bodyPr/>
          <a:lstStyle>
            <a:lvl1pPr marL="0" indent="0" algn="ctr">
              <a:lnSpc>
                <a:spcPct val="100000"/>
              </a:lnSpc>
              <a:buNone/>
              <a:defRPr lang="en-GB" sz="14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8" name="Footer Placeholder 27">
            <a:extLst>
              <a:ext uri="{FF2B5EF4-FFF2-40B4-BE49-F238E27FC236}">
                <a16:creationId xmlns:a16="http://schemas.microsoft.com/office/drawing/2014/main" id="{D3C0F693-16B2-4D3C-1CA1-0FBE3803535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2610847576"/>
      </p:ext>
    </p:extLst>
  </p:cSld>
  <p:clrMapOvr>
    <a:masterClrMapping/>
  </p:clrMapOvr>
  <p:extLst>
    <p:ext uri="{DCECCB84-F9BA-43D5-87BE-67443E8EF086}">
      <p15:sldGuideLst xmlns:p15="http://schemas.microsoft.com/office/powerpoint/2012/main">
        <p15:guide id="1" orient="horz" pos="66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py + Full Widt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0863" y="549275"/>
            <a:ext cx="8280400" cy="503239"/>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p:cNvSpPr>
          <p:nvPr>
            <p:ph sz="quarter" idx="15" hasCustomPrompt="1"/>
          </p:nvPr>
        </p:nvSpPr>
        <p:spPr>
          <a:xfrm>
            <a:off x="552451" y="1917700"/>
            <a:ext cx="11087098" cy="3671888"/>
          </a:xfrm>
          <a:noFill/>
        </p:spPr>
        <p:txBody>
          <a:bodyPr/>
          <a:lstStyle>
            <a:lvl1pPr marL="0" indent="0" algn="ctr">
              <a:lnSpc>
                <a:spcPct val="100000"/>
              </a:lnSpc>
              <a:buNone/>
              <a:defRPr lang="en-GB" sz="1400" b="0" dirty="0">
                <a:solidFill>
                  <a:schemeClr val="tx1"/>
                </a:solidFill>
                <a:latin typeface="Tenorite" panose="00000500000000000000" pitchFamily="2" charset="0"/>
              </a:defRPr>
            </a:lvl1pPr>
          </a:lstStyle>
          <a:p>
            <a:pPr lvl="0"/>
            <a:r>
              <a:rPr lang="en-US" dirty="0"/>
              <a:t>Chart, Images, data etc.</a:t>
            </a:r>
            <a:endParaRPr lang="en-GB" dirty="0"/>
          </a:p>
        </p:txBody>
      </p:sp>
      <p:sp>
        <p:nvSpPr>
          <p:cNvPr id="8" name="Text Placeholder 7">
            <a:extLst>
              <a:ext uri="{FF2B5EF4-FFF2-40B4-BE49-F238E27FC236}">
                <a16:creationId xmlns:a16="http://schemas.microsoft.com/office/drawing/2014/main" id="{D2C3EBB6-C7AF-DF75-F852-B4F5A6D98182}"/>
              </a:ext>
            </a:extLst>
          </p:cNvPr>
          <p:cNvSpPr>
            <a:spLocks noGrp="1"/>
          </p:cNvSpPr>
          <p:nvPr>
            <p:ph type="body" sz="quarter" idx="17" hasCustomPrompt="1"/>
          </p:nvPr>
        </p:nvSpPr>
        <p:spPr>
          <a:xfrm>
            <a:off x="550863" y="1055268"/>
            <a:ext cx="11088687" cy="382138"/>
          </a:xfrm>
        </p:spPr>
        <p:txBody>
          <a:bodyPr bIns="144000"/>
          <a:lstStyle>
            <a:lvl1pPr marL="0" indent="0">
              <a:lnSpc>
                <a:spcPts val="2000"/>
              </a:lnSpc>
              <a:buNone/>
              <a:defRPr sz="1400" b="0">
                <a:latin typeface="Tenorite" panose="00000500000000000000" pitchFamily="2" charset="0"/>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Body</a:t>
            </a:r>
            <a:endParaRPr lang="en-GB" dirty="0"/>
          </a:p>
        </p:txBody>
      </p:sp>
      <p:sp>
        <p:nvSpPr>
          <p:cNvPr id="2" name="Content Placeholder 25">
            <a:extLst>
              <a:ext uri="{FF2B5EF4-FFF2-40B4-BE49-F238E27FC236}">
                <a16:creationId xmlns:a16="http://schemas.microsoft.com/office/drawing/2014/main" id="{C0652BF1-1BD0-BFB5-60CF-B5661B6A55B0}"/>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9" name="Footer Placeholder 27">
            <a:extLst>
              <a:ext uri="{FF2B5EF4-FFF2-40B4-BE49-F238E27FC236}">
                <a16:creationId xmlns:a16="http://schemas.microsoft.com/office/drawing/2014/main" id="{D8E4D523-F45E-209D-0BDC-E17C984BE364}"/>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2300277050"/>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120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044D1FD7-607A-AB87-6275-29699CC63B79}"/>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1" name="Content Placeholder 25">
            <a:extLst>
              <a:ext uri="{FF2B5EF4-FFF2-40B4-BE49-F238E27FC236}">
                <a16:creationId xmlns:a16="http://schemas.microsoft.com/office/drawing/2014/main" id="{94FD3DDA-5F1D-240D-E3DA-B8BCCC0546A1}"/>
              </a:ext>
            </a:extLst>
          </p:cNvPr>
          <p:cNvSpPr>
            <a:spLocks noGrp="1"/>
          </p:cNvSpPr>
          <p:nvPr>
            <p:ph sz="quarter" idx="23" hasCustomPrompt="1"/>
          </p:nvPr>
        </p:nvSpPr>
        <p:spPr>
          <a:xfrm>
            <a:off x="3396148" y="1807579"/>
            <a:ext cx="2556000" cy="3782009"/>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22" name="Text Placeholder 9">
            <a:extLst>
              <a:ext uri="{FF2B5EF4-FFF2-40B4-BE49-F238E27FC236}">
                <a16:creationId xmlns:a16="http://schemas.microsoft.com/office/drawing/2014/main" id="{E28A9A66-116F-D765-5480-9626710A11EA}"/>
              </a:ext>
            </a:extLst>
          </p:cNvPr>
          <p:cNvSpPr>
            <a:spLocks noGrp="1"/>
          </p:cNvSpPr>
          <p:nvPr>
            <p:ph type="body" sz="quarter" idx="24" hasCustomPrompt="1"/>
          </p:nvPr>
        </p:nvSpPr>
        <p:spPr>
          <a:xfrm>
            <a:off x="3396149" y="1412875"/>
            <a:ext cx="2556000" cy="394705"/>
          </a:xfrm>
          <a:noFill/>
        </p:spPr>
        <p:txBody>
          <a:bodyPr wrap="square" lIns="0" tIns="0" rIns="0" bIns="144000">
            <a:spAutoFit/>
          </a:bodyPr>
          <a:lstStyle>
            <a:lvl1pPr marL="0" indent="0">
              <a:buNone/>
              <a:defRPr sz="1800" b="0">
                <a:solidFill>
                  <a:schemeClr val="tx2"/>
                </a:solidFill>
                <a:latin typeface="Tenorite" panose="00000500000000000000" pitchFamily="2" charset="0"/>
              </a:defRPr>
            </a:lvl1pPr>
          </a:lstStyle>
          <a:p>
            <a:pPr lvl="0"/>
            <a:r>
              <a:rPr lang="en-GB" b="1" dirty="0"/>
              <a:t>Heading</a:t>
            </a:r>
          </a:p>
        </p:txBody>
      </p:sp>
      <p:sp>
        <p:nvSpPr>
          <p:cNvPr id="23" name="Content Placeholder 25">
            <a:extLst>
              <a:ext uri="{FF2B5EF4-FFF2-40B4-BE49-F238E27FC236}">
                <a16:creationId xmlns:a16="http://schemas.microsoft.com/office/drawing/2014/main" id="{62CE154B-E429-41DC-69C4-9EC36A6670E9}"/>
              </a:ext>
            </a:extLst>
          </p:cNvPr>
          <p:cNvSpPr>
            <a:spLocks noGrp="1"/>
          </p:cNvSpPr>
          <p:nvPr>
            <p:ph sz="quarter" idx="25" hasCustomPrompt="1"/>
          </p:nvPr>
        </p:nvSpPr>
        <p:spPr>
          <a:xfrm>
            <a:off x="6239845" y="1807580"/>
            <a:ext cx="2556000" cy="3782008"/>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24" name="Text Placeholder 9">
            <a:extLst>
              <a:ext uri="{FF2B5EF4-FFF2-40B4-BE49-F238E27FC236}">
                <a16:creationId xmlns:a16="http://schemas.microsoft.com/office/drawing/2014/main" id="{F6F96E35-6365-0C63-5B1C-5E2F2A760B83}"/>
              </a:ext>
            </a:extLst>
          </p:cNvPr>
          <p:cNvSpPr>
            <a:spLocks noGrp="1"/>
          </p:cNvSpPr>
          <p:nvPr>
            <p:ph type="body" sz="quarter" idx="26" hasCustomPrompt="1"/>
          </p:nvPr>
        </p:nvSpPr>
        <p:spPr>
          <a:xfrm>
            <a:off x="6239846" y="1412875"/>
            <a:ext cx="2556000" cy="394705"/>
          </a:xfrm>
          <a:noFill/>
        </p:spPr>
        <p:txBody>
          <a:bodyPr wrap="square" lIns="0" tIns="0" rIns="0" bIns="144000">
            <a:spAutoFit/>
          </a:bodyPr>
          <a:lstStyle>
            <a:lvl1pPr marL="0" indent="0">
              <a:buNone/>
              <a:defRPr sz="1800" b="0">
                <a:solidFill>
                  <a:schemeClr val="tx2"/>
                </a:solidFill>
                <a:latin typeface="Tenorite" panose="00000500000000000000" pitchFamily="2" charset="0"/>
              </a:defRPr>
            </a:lvl1pPr>
          </a:lstStyle>
          <a:p>
            <a:pPr lvl="0"/>
            <a:r>
              <a:rPr lang="en-GB" b="1" dirty="0"/>
              <a:t>Heading</a:t>
            </a:r>
          </a:p>
        </p:txBody>
      </p:sp>
      <p:sp>
        <p:nvSpPr>
          <p:cNvPr id="25" name="Content Placeholder 25">
            <a:extLst>
              <a:ext uri="{FF2B5EF4-FFF2-40B4-BE49-F238E27FC236}">
                <a16:creationId xmlns:a16="http://schemas.microsoft.com/office/drawing/2014/main" id="{9E64B525-9FE0-05FB-E73F-444F325B3748}"/>
              </a:ext>
            </a:extLst>
          </p:cNvPr>
          <p:cNvSpPr>
            <a:spLocks noGrp="1"/>
          </p:cNvSpPr>
          <p:nvPr>
            <p:ph sz="quarter" idx="27" hasCustomPrompt="1"/>
          </p:nvPr>
        </p:nvSpPr>
        <p:spPr>
          <a:xfrm>
            <a:off x="9083491" y="1807580"/>
            <a:ext cx="2556000" cy="3782008"/>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26" name="Text Placeholder 9">
            <a:extLst>
              <a:ext uri="{FF2B5EF4-FFF2-40B4-BE49-F238E27FC236}">
                <a16:creationId xmlns:a16="http://schemas.microsoft.com/office/drawing/2014/main" id="{9124D4AF-419E-4154-6887-19AB8308A8CF}"/>
              </a:ext>
            </a:extLst>
          </p:cNvPr>
          <p:cNvSpPr>
            <a:spLocks noGrp="1"/>
          </p:cNvSpPr>
          <p:nvPr>
            <p:ph type="body" sz="quarter" idx="28" hasCustomPrompt="1"/>
          </p:nvPr>
        </p:nvSpPr>
        <p:spPr>
          <a:xfrm>
            <a:off x="9083492" y="1412875"/>
            <a:ext cx="2556000" cy="394705"/>
          </a:xfrm>
          <a:noFill/>
        </p:spPr>
        <p:txBody>
          <a:bodyPr wrap="square" lIns="0" tIns="0" rIns="0" bIns="144000">
            <a:spAutoFit/>
          </a:bodyPr>
          <a:lstStyle>
            <a:lvl1pPr marL="0" indent="0">
              <a:buNone/>
              <a:defRPr sz="1800" b="0">
                <a:solidFill>
                  <a:schemeClr val="tx2"/>
                </a:solidFill>
                <a:latin typeface="Tenorite" panose="00000500000000000000" pitchFamily="2" charset="0"/>
              </a:defRPr>
            </a:lvl1pPr>
          </a:lstStyle>
          <a:p>
            <a:pPr lvl="0"/>
            <a:r>
              <a:rPr lang="en-GB" b="1" dirty="0"/>
              <a:t>Heading</a:t>
            </a:r>
          </a:p>
        </p:txBody>
      </p:sp>
      <p:sp>
        <p:nvSpPr>
          <p:cNvPr id="2" name="Content Placeholder 25">
            <a:extLst>
              <a:ext uri="{FF2B5EF4-FFF2-40B4-BE49-F238E27FC236}">
                <a16:creationId xmlns:a16="http://schemas.microsoft.com/office/drawing/2014/main" id="{D88D13E3-6AD9-667B-499F-106C409A5998}"/>
              </a:ext>
            </a:extLst>
          </p:cNvPr>
          <p:cNvSpPr>
            <a:spLocks noGrp="1"/>
          </p:cNvSpPr>
          <p:nvPr>
            <p:ph sz="quarter" idx="29" hasCustomPrompt="1"/>
          </p:nvPr>
        </p:nvSpPr>
        <p:spPr>
          <a:xfrm>
            <a:off x="552450" y="1807579"/>
            <a:ext cx="2556000" cy="3782009"/>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7" name="Text Placeholder 9">
            <a:extLst>
              <a:ext uri="{FF2B5EF4-FFF2-40B4-BE49-F238E27FC236}">
                <a16:creationId xmlns:a16="http://schemas.microsoft.com/office/drawing/2014/main" id="{531DA682-8D39-4943-3C8F-77750EEC0D46}"/>
              </a:ext>
            </a:extLst>
          </p:cNvPr>
          <p:cNvSpPr>
            <a:spLocks noGrp="1"/>
          </p:cNvSpPr>
          <p:nvPr>
            <p:ph type="body" sz="quarter" idx="30" hasCustomPrompt="1"/>
          </p:nvPr>
        </p:nvSpPr>
        <p:spPr>
          <a:xfrm>
            <a:off x="552451" y="1412875"/>
            <a:ext cx="2556000" cy="394705"/>
          </a:xfrm>
          <a:noFill/>
        </p:spPr>
        <p:txBody>
          <a:bodyPr wrap="square" lIns="0" tIns="0" rIns="0" bIns="144000">
            <a:spAutoFit/>
          </a:bodyPr>
          <a:lstStyle>
            <a:lvl1pPr marL="0" indent="0">
              <a:buNone/>
              <a:defRPr sz="1800" b="0">
                <a:solidFill>
                  <a:schemeClr val="tx2"/>
                </a:solidFill>
                <a:latin typeface="Tenorite" panose="00000500000000000000" pitchFamily="2" charset="0"/>
              </a:defRPr>
            </a:lvl1pPr>
          </a:lstStyle>
          <a:p>
            <a:pPr lvl="0"/>
            <a:r>
              <a:rPr lang="en-GB" b="1" dirty="0"/>
              <a:t>Heading</a:t>
            </a:r>
          </a:p>
        </p:txBody>
      </p:sp>
      <p:sp>
        <p:nvSpPr>
          <p:cNvPr id="10" name="Title 1">
            <a:extLst>
              <a:ext uri="{FF2B5EF4-FFF2-40B4-BE49-F238E27FC236}">
                <a16:creationId xmlns:a16="http://schemas.microsoft.com/office/drawing/2014/main" id="{EEB08081-6812-D354-7500-5041988E28F6}"/>
              </a:ext>
            </a:extLst>
          </p:cNvPr>
          <p:cNvSpPr>
            <a:spLocks noGrp="1"/>
          </p:cNvSpPr>
          <p:nvPr>
            <p:ph type="title" hasCustomPrompt="1"/>
          </p:nvPr>
        </p:nvSpPr>
        <p:spPr>
          <a:xfrm>
            <a:off x="552450" y="549275"/>
            <a:ext cx="8280400" cy="550542"/>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3F1FF74E-EA4C-A04C-72C3-F922D312B402}"/>
              </a:ext>
            </a:extLst>
          </p:cNvPr>
          <p:cNvSpPr>
            <a:spLocks noGrp="1"/>
          </p:cNvSpPr>
          <p:nvPr>
            <p:ph sz="quarter" idx="16" hasCustomPrompt="1"/>
          </p:nvPr>
        </p:nvSpPr>
        <p:spPr>
          <a:xfrm>
            <a:off x="561497" y="5589587"/>
            <a:ext cx="11069007" cy="358775"/>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8" name="Footer Placeholder 27">
            <a:extLst>
              <a:ext uri="{FF2B5EF4-FFF2-40B4-BE49-F238E27FC236}">
                <a16:creationId xmlns:a16="http://schemas.microsoft.com/office/drawing/2014/main" id="{D7A91BFC-FB75-2FE7-B5F2-F6C016B12435}"/>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2639251483"/>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Images">
    <p:spTree>
      <p:nvGrpSpPr>
        <p:cNvPr id="1" name=""/>
        <p:cNvGrpSpPr/>
        <p:nvPr/>
      </p:nvGrpSpPr>
      <p:grpSpPr>
        <a:xfrm>
          <a:off x="0" y="0"/>
          <a:ext cx="0" cy="0"/>
          <a:chOff x="0" y="0"/>
          <a:chExt cx="0" cy="0"/>
        </a:xfrm>
      </p:grpSpPr>
      <p:sp>
        <p:nvSpPr>
          <p:cNvPr id="8" name="SmartArt Placeholder 34">
            <a:extLst>
              <a:ext uri="{FF2B5EF4-FFF2-40B4-BE49-F238E27FC236}">
                <a16:creationId xmlns:a16="http://schemas.microsoft.com/office/drawing/2014/main" id="{88AF1B78-F92F-F8EC-C001-CFBFD95FFF41}"/>
              </a:ext>
            </a:extLst>
          </p:cNvPr>
          <p:cNvSpPr>
            <a:spLocks noGrp="1" noRot="1" noChangeAspect="1" noMove="1" noResize="1" noEditPoints="1" noAdjustHandles="1" noChangeArrowheads="1" noChangeShapeType="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5" name="Picture Placeholder 11">
            <a:extLst>
              <a:ext uri="{FF2B5EF4-FFF2-40B4-BE49-F238E27FC236}">
                <a16:creationId xmlns:a16="http://schemas.microsoft.com/office/drawing/2014/main" id="{D1E8D92C-D3C5-9769-7B9D-724D311D792A}"/>
              </a:ext>
            </a:extLst>
          </p:cNvPr>
          <p:cNvSpPr>
            <a:spLocks noGrp="1"/>
          </p:cNvSpPr>
          <p:nvPr>
            <p:ph type="pic" sz="quarter" idx="17"/>
          </p:nvPr>
        </p:nvSpPr>
        <p:spPr>
          <a:xfrm>
            <a:off x="550863" y="1412874"/>
            <a:ext cx="3529012" cy="1832563"/>
          </a:xfrm>
          <a:solidFill>
            <a:schemeClr val="tx1">
              <a:lumMod val="10000"/>
              <a:lumOff val="90000"/>
            </a:schemeClr>
          </a:solidFill>
        </p:spPr>
        <p:txBody>
          <a:bodyPr>
            <a:noAutofit/>
          </a:bodyPr>
          <a:lstStyle>
            <a:lvl1pPr>
              <a:defRPr sz="2000"/>
            </a:lvl1pPr>
          </a:lstStyle>
          <a:p>
            <a:endParaRPr lang="en-GB" dirty="0"/>
          </a:p>
        </p:txBody>
      </p:sp>
      <p:sp>
        <p:nvSpPr>
          <p:cNvPr id="3" name="Slide Number Placeholder 2">
            <a:extLst>
              <a:ext uri="{FF2B5EF4-FFF2-40B4-BE49-F238E27FC236}">
                <a16:creationId xmlns:a16="http://schemas.microsoft.com/office/drawing/2014/main" id="{1E45680C-0901-4E6F-2B18-AE6553AE380B}"/>
              </a:ext>
            </a:extLst>
          </p:cNvPr>
          <p:cNvSpPr>
            <a:spLocks noGrp="1"/>
          </p:cNvSpPr>
          <p:nvPr>
            <p:ph type="sldNum" sz="quarter" idx="20"/>
          </p:nvPr>
        </p:nvSpPr>
        <p:spPr/>
        <p:txBody>
          <a:bodyPr/>
          <a:lstStyle/>
          <a:p>
            <a:fld id="{DF3FA0D0-9F87-475A-AC0B-708264F066E5}" type="slidenum">
              <a:rPr lang="en-GB" smtClean="0"/>
              <a:pPr/>
              <a:t>‹#›</a:t>
            </a:fld>
            <a:endParaRPr lang="en-GB" dirty="0"/>
          </a:p>
        </p:txBody>
      </p:sp>
      <p:sp>
        <p:nvSpPr>
          <p:cNvPr id="12" name="Text Placeholder 11">
            <a:extLst>
              <a:ext uri="{FF2B5EF4-FFF2-40B4-BE49-F238E27FC236}">
                <a16:creationId xmlns:a16="http://schemas.microsoft.com/office/drawing/2014/main" id="{EE4091C7-4852-0999-693B-7ED60DDCBBA9}"/>
              </a:ext>
            </a:extLst>
          </p:cNvPr>
          <p:cNvSpPr>
            <a:spLocks noGrp="1"/>
          </p:cNvSpPr>
          <p:nvPr>
            <p:ph type="body" sz="quarter" idx="23"/>
          </p:nvPr>
        </p:nvSpPr>
        <p:spPr>
          <a:xfrm>
            <a:off x="550738" y="3798248"/>
            <a:ext cx="3528888" cy="1791339"/>
          </a:xfrm>
          <a:noFill/>
        </p:spPr>
        <p:txBody>
          <a:bodyPr lIns="0" tIns="0" rIns="0" bIns="0">
            <a:noAutofit/>
          </a:bodyPr>
          <a:lstStyle>
            <a:lvl1pPr marL="0" indent="0">
              <a:lnSpc>
                <a:spcPts val="2000"/>
              </a:lnSpc>
              <a:buNone/>
              <a:defRPr sz="1400" b="0">
                <a:solidFill>
                  <a:schemeClr val="tx1"/>
                </a:solidFill>
                <a:latin typeface="Tenorite" panose="00000500000000000000" pitchFamily="2" charset="0"/>
              </a:defRPr>
            </a:lvl1pPr>
          </a:lstStyle>
          <a:p>
            <a:pPr lvl="0"/>
            <a:endParaRPr lang="en-GB" dirty="0"/>
          </a:p>
        </p:txBody>
      </p:sp>
      <p:sp>
        <p:nvSpPr>
          <p:cNvPr id="22" name="Text Placeholder 21">
            <a:extLst>
              <a:ext uri="{FF2B5EF4-FFF2-40B4-BE49-F238E27FC236}">
                <a16:creationId xmlns:a16="http://schemas.microsoft.com/office/drawing/2014/main" id="{7F51FDDD-00F7-7FEF-6976-56F54F5F5D95}"/>
              </a:ext>
            </a:extLst>
          </p:cNvPr>
          <p:cNvSpPr>
            <a:spLocks noGrp="1"/>
          </p:cNvSpPr>
          <p:nvPr>
            <p:ph type="body" sz="quarter" idx="30" hasCustomPrompt="1"/>
          </p:nvPr>
        </p:nvSpPr>
        <p:spPr>
          <a:xfrm>
            <a:off x="550863" y="3251787"/>
            <a:ext cx="3528888" cy="540112"/>
          </a:xfrm>
        </p:spPr>
        <p:txBody>
          <a:bodyPr tIns="144000" bIns="144000"/>
          <a:lstStyle>
            <a:lvl1pPr marL="0" indent="0">
              <a:buNone/>
              <a:defRPr sz="1800">
                <a:solidFill>
                  <a:schemeClr val="tx2"/>
                </a:solidFill>
              </a:defRPr>
            </a:lvl1pPr>
          </a:lstStyle>
          <a:p>
            <a:pPr lvl="0"/>
            <a:r>
              <a:rPr lang="en-GB" dirty="0"/>
              <a:t>Heading</a:t>
            </a:r>
          </a:p>
        </p:txBody>
      </p:sp>
      <p:sp>
        <p:nvSpPr>
          <p:cNvPr id="24" name="Picture Placeholder 11">
            <a:extLst>
              <a:ext uri="{FF2B5EF4-FFF2-40B4-BE49-F238E27FC236}">
                <a16:creationId xmlns:a16="http://schemas.microsoft.com/office/drawing/2014/main" id="{176DA0EE-A5ED-CA61-C7FA-4DB564C70D71}"/>
              </a:ext>
            </a:extLst>
          </p:cNvPr>
          <p:cNvSpPr>
            <a:spLocks noGrp="1"/>
          </p:cNvSpPr>
          <p:nvPr>
            <p:ph type="pic" sz="quarter" idx="31"/>
          </p:nvPr>
        </p:nvSpPr>
        <p:spPr>
          <a:xfrm>
            <a:off x="4331494" y="1412874"/>
            <a:ext cx="3529012" cy="1832563"/>
          </a:xfrm>
          <a:solidFill>
            <a:schemeClr val="tx1">
              <a:lumMod val="10000"/>
              <a:lumOff val="90000"/>
            </a:schemeClr>
          </a:solidFill>
        </p:spPr>
        <p:txBody>
          <a:bodyPr>
            <a:noAutofit/>
          </a:bodyPr>
          <a:lstStyle>
            <a:lvl1pPr>
              <a:defRPr sz="2000"/>
            </a:lvl1pPr>
          </a:lstStyle>
          <a:p>
            <a:endParaRPr lang="en-GB" dirty="0"/>
          </a:p>
        </p:txBody>
      </p:sp>
      <p:sp>
        <p:nvSpPr>
          <p:cNvPr id="25" name="Text Placeholder 11">
            <a:extLst>
              <a:ext uri="{FF2B5EF4-FFF2-40B4-BE49-F238E27FC236}">
                <a16:creationId xmlns:a16="http://schemas.microsoft.com/office/drawing/2014/main" id="{7120FF79-A956-EAE6-947B-8791A57C0464}"/>
              </a:ext>
            </a:extLst>
          </p:cNvPr>
          <p:cNvSpPr>
            <a:spLocks noGrp="1"/>
          </p:cNvSpPr>
          <p:nvPr>
            <p:ph type="body" sz="quarter" idx="32"/>
          </p:nvPr>
        </p:nvSpPr>
        <p:spPr>
          <a:xfrm>
            <a:off x="4331369" y="3798248"/>
            <a:ext cx="3528888" cy="1791339"/>
          </a:xfrm>
          <a:noFill/>
        </p:spPr>
        <p:txBody>
          <a:bodyPr lIns="0" tIns="0" rIns="0" bIns="0">
            <a:noAutofit/>
          </a:bodyPr>
          <a:lstStyle>
            <a:lvl1pPr marL="0" indent="0">
              <a:lnSpc>
                <a:spcPts val="2000"/>
              </a:lnSpc>
              <a:buNone/>
              <a:defRPr sz="1400" b="0">
                <a:solidFill>
                  <a:schemeClr val="tx1"/>
                </a:solidFill>
                <a:latin typeface="Tenorite" panose="00000500000000000000" pitchFamily="2" charset="0"/>
              </a:defRPr>
            </a:lvl1pPr>
          </a:lstStyle>
          <a:p>
            <a:pPr lvl="0"/>
            <a:endParaRPr lang="en-GB" dirty="0"/>
          </a:p>
        </p:txBody>
      </p:sp>
      <p:sp>
        <p:nvSpPr>
          <p:cNvPr id="26" name="Text Placeholder 21">
            <a:extLst>
              <a:ext uri="{FF2B5EF4-FFF2-40B4-BE49-F238E27FC236}">
                <a16:creationId xmlns:a16="http://schemas.microsoft.com/office/drawing/2014/main" id="{54CDD6F5-A4B6-948F-B9F7-801EB948480E}"/>
              </a:ext>
            </a:extLst>
          </p:cNvPr>
          <p:cNvSpPr>
            <a:spLocks noGrp="1"/>
          </p:cNvSpPr>
          <p:nvPr>
            <p:ph type="body" sz="quarter" idx="33" hasCustomPrompt="1"/>
          </p:nvPr>
        </p:nvSpPr>
        <p:spPr>
          <a:xfrm>
            <a:off x="4331494" y="3251787"/>
            <a:ext cx="3528888" cy="540112"/>
          </a:xfrm>
        </p:spPr>
        <p:txBody>
          <a:bodyPr tIns="144000" bIns="144000"/>
          <a:lstStyle>
            <a:lvl1pPr marL="0" indent="0">
              <a:buNone/>
              <a:defRPr sz="1800">
                <a:solidFill>
                  <a:schemeClr val="tx2"/>
                </a:solidFill>
              </a:defRPr>
            </a:lvl1pPr>
          </a:lstStyle>
          <a:p>
            <a:pPr lvl="0"/>
            <a:r>
              <a:rPr lang="en-GB" dirty="0"/>
              <a:t>Heading</a:t>
            </a:r>
          </a:p>
        </p:txBody>
      </p:sp>
      <p:sp>
        <p:nvSpPr>
          <p:cNvPr id="27" name="Picture Placeholder 11">
            <a:extLst>
              <a:ext uri="{FF2B5EF4-FFF2-40B4-BE49-F238E27FC236}">
                <a16:creationId xmlns:a16="http://schemas.microsoft.com/office/drawing/2014/main" id="{D535AF0D-75B5-794C-687A-F1D5A9F34BE5}"/>
              </a:ext>
            </a:extLst>
          </p:cNvPr>
          <p:cNvSpPr>
            <a:spLocks noGrp="1"/>
          </p:cNvSpPr>
          <p:nvPr>
            <p:ph type="pic" sz="quarter" idx="34"/>
          </p:nvPr>
        </p:nvSpPr>
        <p:spPr>
          <a:xfrm>
            <a:off x="8111876" y="1412874"/>
            <a:ext cx="3529012" cy="1832563"/>
          </a:xfrm>
          <a:solidFill>
            <a:schemeClr val="tx1">
              <a:lumMod val="10000"/>
              <a:lumOff val="90000"/>
            </a:schemeClr>
          </a:solidFill>
        </p:spPr>
        <p:txBody>
          <a:bodyPr>
            <a:noAutofit/>
          </a:bodyPr>
          <a:lstStyle>
            <a:lvl1pPr>
              <a:defRPr sz="2000"/>
            </a:lvl1pPr>
          </a:lstStyle>
          <a:p>
            <a:endParaRPr lang="en-GB" dirty="0"/>
          </a:p>
        </p:txBody>
      </p:sp>
      <p:sp>
        <p:nvSpPr>
          <p:cNvPr id="28" name="Text Placeholder 11">
            <a:extLst>
              <a:ext uri="{FF2B5EF4-FFF2-40B4-BE49-F238E27FC236}">
                <a16:creationId xmlns:a16="http://schemas.microsoft.com/office/drawing/2014/main" id="{B8938058-A32A-8EB9-0499-AA907A8E1C98}"/>
              </a:ext>
            </a:extLst>
          </p:cNvPr>
          <p:cNvSpPr>
            <a:spLocks noGrp="1"/>
          </p:cNvSpPr>
          <p:nvPr>
            <p:ph type="body" sz="quarter" idx="35"/>
          </p:nvPr>
        </p:nvSpPr>
        <p:spPr>
          <a:xfrm>
            <a:off x="8111751" y="3798248"/>
            <a:ext cx="3528888" cy="1791339"/>
          </a:xfrm>
          <a:noFill/>
        </p:spPr>
        <p:txBody>
          <a:bodyPr lIns="0" tIns="0" rIns="0" bIns="0">
            <a:noAutofit/>
          </a:bodyPr>
          <a:lstStyle>
            <a:lvl1pPr marL="0" indent="0">
              <a:lnSpc>
                <a:spcPts val="2000"/>
              </a:lnSpc>
              <a:buNone/>
              <a:defRPr sz="1400" b="0">
                <a:solidFill>
                  <a:schemeClr val="tx1"/>
                </a:solidFill>
                <a:latin typeface="Tenorite" panose="00000500000000000000" pitchFamily="2" charset="0"/>
              </a:defRPr>
            </a:lvl1pPr>
          </a:lstStyle>
          <a:p>
            <a:pPr lvl="0"/>
            <a:endParaRPr lang="en-GB" dirty="0"/>
          </a:p>
        </p:txBody>
      </p:sp>
      <p:sp>
        <p:nvSpPr>
          <p:cNvPr id="29" name="Text Placeholder 21">
            <a:extLst>
              <a:ext uri="{FF2B5EF4-FFF2-40B4-BE49-F238E27FC236}">
                <a16:creationId xmlns:a16="http://schemas.microsoft.com/office/drawing/2014/main" id="{95AC1CFB-3080-AFFD-4628-08D782477075}"/>
              </a:ext>
            </a:extLst>
          </p:cNvPr>
          <p:cNvSpPr>
            <a:spLocks noGrp="1"/>
          </p:cNvSpPr>
          <p:nvPr>
            <p:ph type="body" sz="quarter" idx="36" hasCustomPrompt="1"/>
          </p:nvPr>
        </p:nvSpPr>
        <p:spPr>
          <a:xfrm>
            <a:off x="8111876" y="3251787"/>
            <a:ext cx="3528888" cy="540112"/>
          </a:xfrm>
        </p:spPr>
        <p:txBody>
          <a:bodyPr tIns="144000" bIns="144000"/>
          <a:lstStyle>
            <a:lvl1pPr marL="0" indent="0">
              <a:buNone/>
              <a:defRPr sz="1800">
                <a:solidFill>
                  <a:schemeClr val="tx2"/>
                </a:solidFill>
              </a:defRPr>
            </a:lvl1pPr>
          </a:lstStyle>
          <a:p>
            <a:pPr lvl="0"/>
            <a:r>
              <a:rPr lang="en-GB" dirty="0"/>
              <a:t>Heading</a:t>
            </a:r>
          </a:p>
        </p:txBody>
      </p:sp>
      <p:sp>
        <p:nvSpPr>
          <p:cNvPr id="2" name="Content Placeholder 25">
            <a:extLst>
              <a:ext uri="{FF2B5EF4-FFF2-40B4-BE49-F238E27FC236}">
                <a16:creationId xmlns:a16="http://schemas.microsoft.com/office/drawing/2014/main" id="{B3EAFF9B-9ED7-7F5B-BB95-1904AA620E7A}"/>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6" name="Title 1">
            <a:extLst>
              <a:ext uri="{FF2B5EF4-FFF2-40B4-BE49-F238E27FC236}">
                <a16:creationId xmlns:a16="http://schemas.microsoft.com/office/drawing/2014/main" id="{68EB6F2A-9383-FC46-736D-F8E69AAFFE6E}"/>
              </a:ext>
            </a:extLst>
          </p:cNvPr>
          <p:cNvSpPr>
            <a:spLocks noGrp="1"/>
          </p:cNvSpPr>
          <p:nvPr>
            <p:ph type="title" hasCustomPrompt="1"/>
          </p:nvPr>
        </p:nvSpPr>
        <p:spPr>
          <a:xfrm>
            <a:off x="550863" y="559701"/>
            <a:ext cx="8280400" cy="492812"/>
          </a:xfrm>
        </p:spPr>
        <p:txBody>
          <a:bodyPr bIns="144000"/>
          <a:lstStyle>
            <a:lvl1pPr>
              <a:defRPr/>
            </a:lvl1pPr>
          </a:lstStyle>
          <a:p>
            <a:r>
              <a:rPr lang="en-US" dirty="0"/>
              <a:t>Click to edit header</a:t>
            </a:r>
            <a:endParaRPr lang="en-GB" dirty="0"/>
          </a:p>
        </p:txBody>
      </p:sp>
      <p:sp>
        <p:nvSpPr>
          <p:cNvPr id="4" name="Footer Placeholder 27">
            <a:extLst>
              <a:ext uri="{FF2B5EF4-FFF2-40B4-BE49-F238E27FC236}">
                <a16:creationId xmlns:a16="http://schemas.microsoft.com/office/drawing/2014/main" id="{26222C71-7829-C988-9D2B-CF44FE6ED3AB}"/>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3192747959"/>
      </p:ext>
    </p:extLst>
  </p:cSld>
  <p:clrMapOvr>
    <a:masterClrMapping/>
  </p:clrMapOvr>
  <p:extLst>
    <p:ext uri="{DCECCB84-F9BA-43D5-87BE-67443E8EF086}">
      <p15:sldGuideLst xmlns:p15="http://schemas.microsoft.com/office/powerpoint/2012/main">
        <p15:guide id="3" orient="horz" pos="3974">
          <p15:clr>
            <a:srgbClr val="FBAE40"/>
          </p15:clr>
        </p15:guide>
        <p15:guide id="4" orient="horz" pos="663">
          <p15:clr>
            <a:srgbClr val="FBAE40"/>
          </p15:clr>
        </p15:guide>
        <p15:guide id="5" orient="horz" pos="8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s with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02DA92D-008D-289F-FBF7-AFBFF4934EAE}"/>
              </a:ext>
            </a:extLst>
          </p:cNvPr>
          <p:cNvSpPr>
            <a:spLocks noGrp="1"/>
          </p:cNvSpPr>
          <p:nvPr>
            <p:ph type="pic" sz="quarter" idx="15"/>
          </p:nvPr>
        </p:nvSpPr>
        <p:spPr>
          <a:xfrm>
            <a:off x="561495" y="1412875"/>
            <a:ext cx="5247168" cy="2016125"/>
          </a:xfrm>
          <a:solidFill>
            <a:schemeClr val="tx1">
              <a:lumMod val="10000"/>
              <a:lumOff val="90000"/>
            </a:schemeClr>
          </a:solidFill>
        </p:spPr>
        <p:txBody>
          <a:bodyPr>
            <a:noAutofit/>
          </a:bodyPr>
          <a:lstStyle>
            <a:lvl1pPr>
              <a:defRPr sz="2000">
                <a:solidFill>
                  <a:schemeClr val="tx1"/>
                </a:solidFill>
              </a:defRPr>
            </a:lvl1pPr>
          </a:lstStyle>
          <a:p>
            <a:endParaRPr lang="en-GB" dirty="0"/>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6" name="Title 1">
            <a:extLst>
              <a:ext uri="{FF2B5EF4-FFF2-40B4-BE49-F238E27FC236}">
                <a16:creationId xmlns:a16="http://schemas.microsoft.com/office/drawing/2014/main" id="{6A3C1C0F-F7AF-6F93-C70F-0133C64B3F25}"/>
              </a:ext>
            </a:extLst>
          </p:cNvPr>
          <p:cNvSpPr>
            <a:spLocks noGrp="1"/>
          </p:cNvSpPr>
          <p:nvPr>
            <p:ph type="title" hasCustomPrompt="1"/>
          </p:nvPr>
        </p:nvSpPr>
        <p:spPr>
          <a:xfrm>
            <a:off x="552450" y="549276"/>
            <a:ext cx="8280400" cy="503237"/>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67E69976-C8D3-683B-A3B3-1F63C47C6379}"/>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2" name="Footer Placeholder 27">
            <a:extLst>
              <a:ext uri="{FF2B5EF4-FFF2-40B4-BE49-F238E27FC236}">
                <a16:creationId xmlns:a16="http://schemas.microsoft.com/office/drawing/2014/main" id="{0B7F366B-568C-3379-CD1D-AB4BA46D2B7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4" name="Text Placeholder 11">
            <a:extLst>
              <a:ext uri="{FF2B5EF4-FFF2-40B4-BE49-F238E27FC236}">
                <a16:creationId xmlns:a16="http://schemas.microsoft.com/office/drawing/2014/main" id="{F1FD012D-92F0-9E34-0836-EC08F9C11D8B}"/>
              </a:ext>
            </a:extLst>
          </p:cNvPr>
          <p:cNvSpPr>
            <a:spLocks noGrp="1"/>
          </p:cNvSpPr>
          <p:nvPr>
            <p:ph type="body" sz="quarter" idx="26"/>
          </p:nvPr>
        </p:nvSpPr>
        <p:spPr>
          <a:xfrm>
            <a:off x="550737" y="3984673"/>
            <a:ext cx="5257925" cy="1604915"/>
          </a:xfrm>
          <a:noFill/>
        </p:spPr>
        <p:txBody>
          <a:bodyPr lIns="0" tIns="0" rIns="0" bIns="0">
            <a:noAutofit/>
          </a:bodyPr>
          <a:lstStyle>
            <a:lvl1pPr marL="0" indent="0">
              <a:lnSpc>
                <a:spcPts val="2000"/>
              </a:lnSpc>
              <a:buNone/>
              <a:defRPr sz="1400" b="0">
                <a:solidFill>
                  <a:schemeClr val="tx1"/>
                </a:solidFill>
                <a:latin typeface="Tenorite" panose="00000500000000000000" pitchFamily="2" charset="0"/>
              </a:defRPr>
            </a:lvl1pPr>
          </a:lstStyle>
          <a:p>
            <a:pPr lvl="0"/>
            <a:endParaRPr lang="en-GB" dirty="0"/>
          </a:p>
        </p:txBody>
      </p:sp>
      <p:sp>
        <p:nvSpPr>
          <p:cNvPr id="9" name="Text Placeholder 21">
            <a:extLst>
              <a:ext uri="{FF2B5EF4-FFF2-40B4-BE49-F238E27FC236}">
                <a16:creationId xmlns:a16="http://schemas.microsoft.com/office/drawing/2014/main" id="{27A71FB5-B013-617E-6748-CFEE3CB2B03A}"/>
              </a:ext>
            </a:extLst>
          </p:cNvPr>
          <p:cNvSpPr>
            <a:spLocks noGrp="1"/>
          </p:cNvSpPr>
          <p:nvPr>
            <p:ph type="body" sz="quarter" idx="30" hasCustomPrompt="1"/>
          </p:nvPr>
        </p:nvSpPr>
        <p:spPr>
          <a:xfrm>
            <a:off x="561495" y="3444561"/>
            <a:ext cx="5256167" cy="540112"/>
          </a:xfrm>
        </p:spPr>
        <p:txBody>
          <a:bodyPr tIns="144000" bIns="144000"/>
          <a:lstStyle>
            <a:lvl1pPr marL="0" indent="0">
              <a:buNone/>
              <a:defRPr sz="1800">
                <a:solidFill>
                  <a:schemeClr val="tx2"/>
                </a:solidFill>
              </a:defRPr>
            </a:lvl1pPr>
          </a:lstStyle>
          <a:p>
            <a:pPr lvl="0"/>
            <a:r>
              <a:rPr lang="en-GB" dirty="0"/>
              <a:t>Heading</a:t>
            </a:r>
          </a:p>
        </p:txBody>
      </p:sp>
      <p:sp>
        <p:nvSpPr>
          <p:cNvPr id="12" name="Picture Placeholder 6">
            <a:extLst>
              <a:ext uri="{FF2B5EF4-FFF2-40B4-BE49-F238E27FC236}">
                <a16:creationId xmlns:a16="http://schemas.microsoft.com/office/drawing/2014/main" id="{B5C43D31-38C6-3A59-601B-3801234026A6}"/>
              </a:ext>
            </a:extLst>
          </p:cNvPr>
          <p:cNvSpPr>
            <a:spLocks noGrp="1"/>
          </p:cNvSpPr>
          <p:nvPr>
            <p:ph type="pic" sz="quarter" idx="31"/>
          </p:nvPr>
        </p:nvSpPr>
        <p:spPr>
          <a:xfrm>
            <a:off x="6392382" y="1412875"/>
            <a:ext cx="5247168" cy="2016125"/>
          </a:xfrm>
          <a:solidFill>
            <a:schemeClr val="tx1">
              <a:lumMod val="10000"/>
              <a:lumOff val="90000"/>
            </a:schemeClr>
          </a:solidFill>
        </p:spPr>
        <p:txBody>
          <a:bodyPr>
            <a:noAutofit/>
          </a:bodyPr>
          <a:lstStyle>
            <a:lvl1pPr>
              <a:defRPr sz="2000">
                <a:solidFill>
                  <a:schemeClr val="tx1"/>
                </a:solidFill>
              </a:defRPr>
            </a:lvl1pPr>
          </a:lstStyle>
          <a:p>
            <a:endParaRPr lang="en-GB" dirty="0"/>
          </a:p>
        </p:txBody>
      </p:sp>
      <p:sp>
        <p:nvSpPr>
          <p:cNvPr id="14" name="Text Placeholder 11">
            <a:extLst>
              <a:ext uri="{FF2B5EF4-FFF2-40B4-BE49-F238E27FC236}">
                <a16:creationId xmlns:a16="http://schemas.microsoft.com/office/drawing/2014/main" id="{F1DD9BA3-0E34-E9E7-0A0C-26A45809071C}"/>
              </a:ext>
            </a:extLst>
          </p:cNvPr>
          <p:cNvSpPr>
            <a:spLocks noGrp="1"/>
          </p:cNvSpPr>
          <p:nvPr>
            <p:ph type="body" sz="quarter" idx="32"/>
          </p:nvPr>
        </p:nvSpPr>
        <p:spPr>
          <a:xfrm>
            <a:off x="6381624" y="3984673"/>
            <a:ext cx="5257925" cy="1604915"/>
          </a:xfrm>
          <a:noFill/>
        </p:spPr>
        <p:txBody>
          <a:bodyPr lIns="0" tIns="0" rIns="0" bIns="0">
            <a:noAutofit/>
          </a:bodyPr>
          <a:lstStyle>
            <a:lvl1pPr marL="0" indent="0">
              <a:lnSpc>
                <a:spcPts val="2000"/>
              </a:lnSpc>
              <a:buNone/>
              <a:defRPr sz="1400" b="0">
                <a:solidFill>
                  <a:schemeClr val="tx1"/>
                </a:solidFill>
                <a:latin typeface="Tenorite" panose="00000500000000000000" pitchFamily="2" charset="0"/>
              </a:defRPr>
            </a:lvl1pPr>
          </a:lstStyle>
          <a:p>
            <a:pPr lvl="0"/>
            <a:endParaRPr lang="en-GB" dirty="0"/>
          </a:p>
        </p:txBody>
      </p:sp>
      <p:sp>
        <p:nvSpPr>
          <p:cNvPr id="15" name="Text Placeholder 21">
            <a:extLst>
              <a:ext uri="{FF2B5EF4-FFF2-40B4-BE49-F238E27FC236}">
                <a16:creationId xmlns:a16="http://schemas.microsoft.com/office/drawing/2014/main" id="{9AFCA3AE-28DB-7845-62D5-32345D35DD88}"/>
              </a:ext>
            </a:extLst>
          </p:cNvPr>
          <p:cNvSpPr>
            <a:spLocks noGrp="1"/>
          </p:cNvSpPr>
          <p:nvPr>
            <p:ph type="body" sz="quarter" idx="33" hasCustomPrompt="1"/>
          </p:nvPr>
        </p:nvSpPr>
        <p:spPr>
          <a:xfrm>
            <a:off x="6392382" y="3444561"/>
            <a:ext cx="5256167" cy="540112"/>
          </a:xfrm>
        </p:spPr>
        <p:txBody>
          <a:bodyPr tIns="144000" bIns="144000"/>
          <a:lstStyle>
            <a:lvl1pPr marL="0" indent="0">
              <a:buNone/>
              <a:defRPr sz="1800">
                <a:solidFill>
                  <a:schemeClr val="tx2"/>
                </a:solidFill>
              </a:defRPr>
            </a:lvl1pPr>
          </a:lstStyle>
          <a:p>
            <a:pPr lvl="0"/>
            <a:r>
              <a:rPr lang="en-GB" dirty="0"/>
              <a:t>Heading</a:t>
            </a:r>
          </a:p>
        </p:txBody>
      </p:sp>
    </p:spTree>
    <p:extLst>
      <p:ext uri="{BB962C8B-B14F-4D97-AF65-F5344CB8AC3E}">
        <p14:creationId xmlns:p14="http://schemas.microsoft.com/office/powerpoint/2010/main" val="1072439272"/>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6:9 Video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52451" y="1425978"/>
            <a:ext cx="3383550" cy="4475215"/>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Body</a:t>
            </a:r>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2450" y="556384"/>
            <a:ext cx="8280400" cy="496129"/>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0F836D68-4A67-50FB-DACE-5D8B5341F0CB}"/>
              </a:ext>
            </a:extLst>
          </p:cNvPr>
          <p:cNvSpPr>
            <a:spLocks noGrp="1" noChangeAspect="1"/>
          </p:cNvSpPr>
          <p:nvPr>
            <p:ph sz="quarter" idx="15" hasCustomPrompt="1"/>
          </p:nvPr>
        </p:nvSpPr>
        <p:spPr>
          <a:xfrm>
            <a:off x="4440238" y="1425977"/>
            <a:ext cx="7199549" cy="4163609"/>
          </a:xfrm>
          <a:solidFill>
            <a:schemeClr val="tx1">
              <a:lumMod val="10000"/>
              <a:lumOff val="90000"/>
            </a:schemeClr>
          </a:solidFill>
        </p:spPr>
        <p:txBody>
          <a:bodyPr/>
          <a:lstStyle>
            <a:lvl1pPr marL="0" indent="0" algn="ctr">
              <a:buNone/>
              <a:defRPr lang="en-GB" sz="1600" b="0" dirty="0">
                <a:solidFill>
                  <a:schemeClr val="tx1"/>
                </a:solidFill>
                <a:latin typeface="Tenorite" panose="00000500000000000000" pitchFamily="2" charset="0"/>
              </a:defRPr>
            </a:lvl1pPr>
          </a:lstStyle>
          <a:p>
            <a:pPr lvl="0"/>
            <a:r>
              <a:rPr lang="en-US" dirty="0"/>
              <a:t>Video (16:9)</a:t>
            </a:r>
            <a:endParaRPr lang="en-GB" dirty="0"/>
          </a:p>
        </p:txBody>
      </p:sp>
      <p:sp>
        <p:nvSpPr>
          <p:cNvPr id="9" name="Content Placeholder 25">
            <a:extLst>
              <a:ext uri="{FF2B5EF4-FFF2-40B4-BE49-F238E27FC236}">
                <a16:creationId xmlns:a16="http://schemas.microsoft.com/office/drawing/2014/main" id="{68EA5884-7EC4-32A1-1C07-04EF699F66F8}"/>
              </a:ext>
            </a:extLst>
          </p:cNvPr>
          <p:cNvSpPr>
            <a:spLocks noGrp="1"/>
          </p:cNvSpPr>
          <p:nvPr>
            <p:ph sz="quarter" idx="16" hasCustomPrompt="1"/>
          </p:nvPr>
        </p:nvSpPr>
        <p:spPr>
          <a:xfrm>
            <a:off x="4440238" y="5589587"/>
            <a:ext cx="7199551" cy="311606"/>
          </a:xfrm>
          <a:noFill/>
        </p:spPr>
        <p:txBody>
          <a:bodyPr tIns="144000"/>
          <a:lstStyle>
            <a:lvl1pPr marL="0" indent="0" algn="ctr">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2" name="Footer Placeholder 27">
            <a:extLst>
              <a:ext uri="{FF2B5EF4-FFF2-40B4-BE49-F238E27FC236}">
                <a16:creationId xmlns:a16="http://schemas.microsoft.com/office/drawing/2014/main" id="{2BE43F1E-519C-0703-E11A-12ED1F9344B4}"/>
              </a:ext>
            </a:extLst>
          </p:cNvPr>
          <p:cNvSpPr txBox="1">
            <a:spLocks/>
          </p:cNvSpPr>
          <p:nvPr userDrawn="1"/>
        </p:nvSpPr>
        <p:spPr>
          <a:xfrm>
            <a:off x="10122501" y="0"/>
            <a:ext cx="1517047" cy="348248"/>
          </a:xfrm>
          <a:prstGeom prst="rect">
            <a:avLst/>
          </a:prstGeom>
          <a:solidFill>
            <a:schemeClr val="tx2"/>
          </a:solidFill>
        </p:spPr>
        <p:txBody>
          <a:bodyPr vert="horz" wrap="none" lIns="144000" tIns="72000" rIns="144000" bIns="90000" rtlCol="0" anchor="ctr">
            <a:spAutoFit/>
          </a:bodyP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Tenorite" panose="00000500000000000000" pitchFamily="2" charset="0"/>
              </a:rPr>
              <a:t>Section Goes Here</a:t>
            </a:r>
          </a:p>
        </p:txBody>
      </p:sp>
    </p:spTree>
    <p:extLst>
      <p:ext uri="{BB962C8B-B14F-4D97-AF65-F5344CB8AC3E}">
        <p14:creationId xmlns:p14="http://schemas.microsoft.com/office/powerpoint/2010/main" val="859156823"/>
      </p:ext>
    </p:extLst>
  </p:cSld>
  <p:clrMapOvr>
    <a:masterClrMapping/>
  </p:clrMapOvr>
  <p:extLst>
    <p:ext uri="{DCECCB84-F9BA-43D5-87BE-67443E8EF086}">
      <p15:sldGuideLst xmlns:p15="http://schemas.microsoft.com/office/powerpoint/2012/main">
        <p15:guide id="1" pos="2479">
          <p15:clr>
            <a:srgbClr val="FBAE40"/>
          </p15:clr>
        </p15:guide>
        <p15:guide id="2" pos="2797">
          <p15:clr>
            <a:srgbClr val="FBAE40"/>
          </p15:clr>
        </p15:guide>
        <p15:guide id="3" orient="horz" pos="663">
          <p15:clr>
            <a:srgbClr val="FBAE40"/>
          </p15:clr>
        </p15:guide>
        <p15:guide id="4" orient="horz" pos="89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16:9  vide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10" name="Title 1">
            <a:extLst>
              <a:ext uri="{FF2B5EF4-FFF2-40B4-BE49-F238E27FC236}">
                <a16:creationId xmlns:a16="http://schemas.microsoft.com/office/drawing/2014/main" id="{E99BBCDC-7898-CC22-226F-3D8A9B693887}"/>
              </a:ext>
            </a:extLst>
          </p:cNvPr>
          <p:cNvSpPr>
            <a:spLocks noGrp="1"/>
          </p:cNvSpPr>
          <p:nvPr>
            <p:ph type="title" hasCustomPrompt="1"/>
          </p:nvPr>
        </p:nvSpPr>
        <p:spPr>
          <a:xfrm>
            <a:off x="550862" y="567288"/>
            <a:ext cx="11088687" cy="533205"/>
          </a:xfrm>
        </p:spPr>
        <p:txBody>
          <a:bodyPr bIns="144000"/>
          <a:lstStyle>
            <a:lvl1pPr algn="ctr">
              <a:defRPr/>
            </a:lvl1pPr>
          </a:lstStyle>
          <a:p>
            <a:r>
              <a:rPr lang="en-US" dirty="0"/>
              <a:t>Video header</a:t>
            </a:r>
            <a:endParaRPr lang="en-GB" dirty="0"/>
          </a:p>
        </p:txBody>
      </p:sp>
      <p:sp>
        <p:nvSpPr>
          <p:cNvPr id="8" name="Footer Placeholder 27">
            <a:extLst>
              <a:ext uri="{FF2B5EF4-FFF2-40B4-BE49-F238E27FC236}">
                <a16:creationId xmlns:a16="http://schemas.microsoft.com/office/drawing/2014/main" id="{D3C0F693-16B2-4D3C-1CA1-0FBE3803535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7" name="Content Placeholder 25">
            <a:extLst>
              <a:ext uri="{FF2B5EF4-FFF2-40B4-BE49-F238E27FC236}">
                <a16:creationId xmlns:a16="http://schemas.microsoft.com/office/drawing/2014/main" id="{6DB91DE4-002E-D942-9D25-E5BAC92AEEA2}"/>
              </a:ext>
            </a:extLst>
          </p:cNvPr>
          <p:cNvSpPr>
            <a:spLocks noGrp="1" noChangeAspect="1"/>
          </p:cNvSpPr>
          <p:nvPr>
            <p:ph sz="quarter" idx="15" hasCustomPrompt="1"/>
          </p:nvPr>
        </p:nvSpPr>
        <p:spPr>
          <a:xfrm>
            <a:off x="1945975" y="1280321"/>
            <a:ext cx="8298459" cy="4309267"/>
          </a:xfrm>
          <a:solidFill>
            <a:schemeClr val="tx1">
              <a:lumMod val="10000"/>
              <a:lumOff val="90000"/>
            </a:schemeClr>
          </a:solidFill>
        </p:spPr>
        <p:txBody>
          <a:bodyPr/>
          <a:lstStyle>
            <a:lvl1pPr marL="0" indent="0" algn="ctr">
              <a:buNone/>
              <a:defRPr lang="en-GB" sz="1600" b="0" dirty="0">
                <a:solidFill>
                  <a:schemeClr val="tx1"/>
                </a:solidFill>
                <a:latin typeface="Tenorite" panose="00000500000000000000" pitchFamily="2" charset="0"/>
              </a:defRPr>
            </a:lvl1pPr>
          </a:lstStyle>
          <a:p>
            <a:pPr lvl="0"/>
            <a:r>
              <a:rPr lang="en-US" dirty="0"/>
              <a:t>Video (16:9)</a:t>
            </a:r>
            <a:endParaRPr lang="en-GB" dirty="0"/>
          </a:p>
        </p:txBody>
      </p:sp>
    </p:spTree>
    <p:extLst>
      <p:ext uri="{BB962C8B-B14F-4D97-AF65-F5344CB8AC3E}">
        <p14:creationId xmlns:p14="http://schemas.microsoft.com/office/powerpoint/2010/main" val="2441630324"/>
      </p:ext>
    </p:extLst>
  </p:cSld>
  <p:clrMapOvr>
    <a:masterClrMapping/>
  </p:clrMapOvr>
  <p:extLst>
    <p:ext uri="{DCECCB84-F9BA-43D5-87BE-67443E8EF086}">
      <p15:sldGuideLst xmlns:p15="http://schemas.microsoft.com/office/powerpoint/2012/main">
        <p15:guide id="1" orient="horz" pos="709">
          <p15:clr>
            <a:srgbClr val="FBAE40"/>
          </p15:clr>
        </p15:guide>
        <p15:guide id="2" orient="horz" pos="79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page video - green mark">
    <p:spTree>
      <p:nvGrpSpPr>
        <p:cNvPr id="1" name=""/>
        <p:cNvGrpSpPr/>
        <p:nvPr/>
      </p:nvGrpSpPr>
      <p:grpSpPr>
        <a:xfrm>
          <a:off x="0" y="0"/>
          <a:ext cx="0" cy="0"/>
          <a:chOff x="0" y="0"/>
          <a:chExt cx="0" cy="0"/>
        </a:xfrm>
      </p:grpSpPr>
      <p:sp>
        <p:nvSpPr>
          <p:cNvPr id="14" name="Media Placeholder 9">
            <a:extLst>
              <a:ext uri="{FF2B5EF4-FFF2-40B4-BE49-F238E27FC236}">
                <a16:creationId xmlns:a16="http://schemas.microsoft.com/office/drawing/2014/main" id="{9A68B3CB-2AE1-F2BD-E517-82BBA2FE04D4}"/>
              </a:ext>
            </a:extLst>
          </p:cNvPr>
          <p:cNvSpPr>
            <a:spLocks noGrp="1" noRot="1" noMove="1" noResize="1" noEditPoints="1" noAdjustHandles="1" noChangeArrowheads="1" noChangeShapeType="1"/>
          </p:cNvSpPr>
          <p:nvPr>
            <p:ph type="media" sz="quarter" idx="18" hasCustomPrompt="1"/>
          </p:nvPr>
        </p:nvSpPr>
        <p:spPr>
          <a:xfrm>
            <a:off x="0" y="0"/>
            <a:ext cx="12192000" cy="6858000"/>
          </a:xfrm>
          <a:solidFill>
            <a:schemeClr val="tx1">
              <a:lumMod val="10000"/>
              <a:lumOff val="90000"/>
            </a:schemeClr>
          </a:solidFill>
        </p:spPr>
        <p:txBody>
          <a:bodyPr anchor="t">
            <a:noAutofit/>
          </a:bodyPr>
          <a:lstStyle>
            <a:lvl1pPr marL="0" indent="0" algn="ctr">
              <a:buNone/>
              <a:defRPr>
                <a:solidFill>
                  <a:schemeClr val="tx1"/>
                </a:solidFill>
              </a:defRPr>
            </a:lvl1pPr>
          </a:lstStyle>
          <a:p>
            <a:r>
              <a:rPr lang="en-GB" dirty="0"/>
              <a:t>Video</a:t>
            </a:r>
          </a:p>
        </p:txBody>
      </p:sp>
      <p:sp>
        <p:nvSpPr>
          <p:cNvPr id="6" name="Title 1">
            <a:extLst>
              <a:ext uri="{FF2B5EF4-FFF2-40B4-BE49-F238E27FC236}">
                <a16:creationId xmlns:a16="http://schemas.microsoft.com/office/drawing/2014/main" id="{74748326-0994-862B-401E-364EB33F0652}"/>
              </a:ext>
            </a:extLst>
          </p:cNvPr>
          <p:cNvSpPr>
            <a:spLocks noGrp="1"/>
          </p:cNvSpPr>
          <p:nvPr>
            <p:ph type="title" hasCustomPrompt="1"/>
          </p:nvPr>
        </p:nvSpPr>
        <p:spPr>
          <a:xfrm>
            <a:off x="2999999" y="2927420"/>
            <a:ext cx="6192001" cy="501580"/>
          </a:xfrm>
        </p:spPr>
        <p:txBody>
          <a:bodyPr bIns="144000"/>
          <a:lstStyle>
            <a:lvl1pPr algn="ctr">
              <a:defRPr/>
            </a:lvl1pPr>
          </a:lstStyle>
          <a:p>
            <a:r>
              <a:rPr lang="en-US" dirty="0"/>
              <a:t>Click to edit header</a:t>
            </a:r>
            <a:endParaRPr lang="en-GB" dirty="0"/>
          </a:p>
        </p:txBody>
      </p:sp>
      <p:sp>
        <p:nvSpPr>
          <p:cNvPr id="9" name="Content Placeholder 25">
            <a:extLst>
              <a:ext uri="{FF2B5EF4-FFF2-40B4-BE49-F238E27FC236}">
                <a16:creationId xmlns:a16="http://schemas.microsoft.com/office/drawing/2014/main" id="{7BAEA28C-E30A-DA5E-6C53-B772A1A61196}"/>
              </a:ext>
            </a:extLst>
          </p:cNvPr>
          <p:cNvSpPr>
            <a:spLocks noGrp="1"/>
          </p:cNvSpPr>
          <p:nvPr>
            <p:ph sz="quarter" idx="16" hasCustomPrompt="1"/>
          </p:nvPr>
        </p:nvSpPr>
        <p:spPr>
          <a:xfrm>
            <a:off x="2999999" y="3866387"/>
            <a:ext cx="6192001" cy="215444"/>
          </a:xfrm>
          <a:noFill/>
        </p:spPr>
        <p:txBody>
          <a:bodyPr>
            <a:spAutoFit/>
          </a:bodyPr>
          <a:lstStyle>
            <a:lvl1pPr marL="0" indent="0" algn="ctr">
              <a:lnSpc>
                <a:spcPct val="100000"/>
              </a:lnSpc>
              <a:buNone/>
              <a:defRPr lang="en-GB" sz="1400" b="0" dirty="0">
                <a:solidFill>
                  <a:schemeClr val="tx1"/>
                </a:solidFill>
                <a:latin typeface="Tenorite" panose="00000500000000000000" pitchFamily="2" charset="0"/>
              </a:defRPr>
            </a:lvl1pPr>
          </a:lstStyle>
          <a:p>
            <a:pPr lvl="0"/>
            <a:r>
              <a:rPr lang="en-US" dirty="0"/>
              <a:t>Text etc.</a:t>
            </a:r>
            <a:endParaRPr lang="en-GB" dirty="0"/>
          </a:p>
        </p:txBody>
      </p:sp>
      <p:sp>
        <p:nvSpPr>
          <p:cNvPr id="11" name="Content Placeholder 25">
            <a:extLst>
              <a:ext uri="{FF2B5EF4-FFF2-40B4-BE49-F238E27FC236}">
                <a16:creationId xmlns:a16="http://schemas.microsoft.com/office/drawing/2014/main" id="{61A420EA-C72D-6FA7-5620-F05524422BB9}"/>
              </a:ext>
            </a:extLst>
          </p:cNvPr>
          <p:cNvSpPr>
            <a:spLocks noGrp="1"/>
          </p:cNvSpPr>
          <p:nvPr>
            <p:ph sz="quarter" idx="17" hasCustomPrompt="1"/>
          </p:nvPr>
        </p:nvSpPr>
        <p:spPr>
          <a:xfrm>
            <a:off x="2999999" y="3436491"/>
            <a:ext cx="6192002" cy="422405"/>
          </a:xfrm>
          <a:noFill/>
        </p:spPr>
        <p:txBody>
          <a:bodyPr bIns="144000">
            <a:noAutofit/>
          </a:bodyPr>
          <a:lstStyle>
            <a:lvl1pPr marL="0" indent="0" algn="ctr">
              <a:buNone/>
              <a:defRPr lang="en-GB" sz="2000" b="1" dirty="0">
                <a:solidFill>
                  <a:schemeClr val="tx1"/>
                </a:solidFill>
                <a:latin typeface="Tenorite" panose="00000500000000000000" pitchFamily="2" charset="0"/>
              </a:defRPr>
            </a:lvl1pPr>
          </a:lstStyle>
          <a:p>
            <a:pPr lvl="0"/>
            <a:r>
              <a:rPr lang="en-US" dirty="0"/>
              <a:t>Subheading</a:t>
            </a:r>
            <a:endParaRPr lang="en-GB" dirty="0"/>
          </a:p>
        </p:txBody>
      </p:sp>
      <p:sp>
        <p:nvSpPr>
          <p:cNvPr id="13" name="SmartArt Placeholder 34">
            <a:extLst>
              <a:ext uri="{FF2B5EF4-FFF2-40B4-BE49-F238E27FC236}">
                <a16:creationId xmlns:a16="http://schemas.microsoft.com/office/drawing/2014/main" id="{0CC9F989-0B3E-0888-D03F-C2F364C5C073}"/>
              </a:ext>
            </a:extLst>
          </p:cNvPr>
          <p:cNvSpPr>
            <a:spLocks noGrp="1" noRot="1" noMove="1" noResize="1" noEditPoints="1" noAdjustHandles="1" noChangeArrowheads="1" noChangeShapeType="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pic>
        <p:nvPicPr>
          <p:cNvPr id="2" name="Graphic 1">
            <a:extLst>
              <a:ext uri="{FF2B5EF4-FFF2-40B4-BE49-F238E27FC236}">
                <a16:creationId xmlns:a16="http://schemas.microsoft.com/office/drawing/2014/main" id="{97EF6CC3-E363-28B4-67C8-278D4FEE083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63" y="6113779"/>
            <a:ext cx="1513137" cy="231221"/>
          </a:xfrm>
          <a:prstGeom prst="rect">
            <a:avLst/>
          </a:prstGeom>
        </p:spPr>
      </p:pic>
    </p:spTree>
    <p:extLst>
      <p:ext uri="{BB962C8B-B14F-4D97-AF65-F5344CB8AC3E}">
        <p14:creationId xmlns:p14="http://schemas.microsoft.com/office/powerpoint/2010/main" val="4243012679"/>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page video - yellow mark">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6AEF1CBE-2600-BF52-ABB8-27AEA73219A0}"/>
              </a:ext>
            </a:extLst>
          </p:cNvPr>
          <p:cNvSpPr>
            <a:spLocks noGrp="1" noRot="1" noMove="1" noResize="1" noEditPoints="1" noAdjustHandles="1" noChangeArrowheads="1" noChangeShapeType="1"/>
          </p:cNvSpPr>
          <p:nvPr>
            <p:ph type="media" sz="quarter" idx="18" hasCustomPrompt="1"/>
          </p:nvPr>
        </p:nvSpPr>
        <p:spPr>
          <a:xfrm>
            <a:off x="0" y="0"/>
            <a:ext cx="12192000" cy="6858000"/>
          </a:xfrm>
          <a:solidFill>
            <a:schemeClr val="tx1">
              <a:lumMod val="10000"/>
              <a:lumOff val="90000"/>
            </a:schemeClr>
          </a:solidFill>
        </p:spPr>
        <p:txBody>
          <a:bodyPr anchor="t">
            <a:noAutofit/>
          </a:bodyPr>
          <a:lstStyle>
            <a:lvl1pPr marL="0" indent="0" algn="ctr">
              <a:buNone/>
              <a:defRPr>
                <a:solidFill>
                  <a:srgbClr val="FFFFFF"/>
                </a:solidFill>
              </a:defRPr>
            </a:lvl1pPr>
          </a:lstStyle>
          <a:p>
            <a:r>
              <a:rPr lang="en-GB" dirty="0"/>
              <a:t>Video014</a:t>
            </a:r>
          </a:p>
        </p:txBody>
      </p:sp>
      <p:sp>
        <p:nvSpPr>
          <p:cNvPr id="6" name="Title 1">
            <a:extLst>
              <a:ext uri="{FF2B5EF4-FFF2-40B4-BE49-F238E27FC236}">
                <a16:creationId xmlns:a16="http://schemas.microsoft.com/office/drawing/2014/main" id="{74748326-0994-862B-401E-364EB33F0652}"/>
              </a:ext>
            </a:extLst>
          </p:cNvPr>
          <p:cNvSpPr>
            <a:spLocks noGrp="1"/>
          </p:cNvSpPr>
          <p:nvPr>
            <p:ph type="title" hasCustomPrompt="1"/>
          </p:nvPr>
        </p:nvSpPr>
        <p:spPr>
          <a:xfrm>
            <a:off x="2999999" y="2709000"/>
            <a:ext cx="6192001" cy="533205"/>
          </a:xfrm>
        </p:spPr>
        <p:txBody>
          <a:bodyPr bIns="144000"/>
          <a:lstStyle>
            <a:lvl1pPr algn="ctr">
              <a:defRPr>
                <a:solidFill>
                  <a:srgbClr val="FFFFFF"/>
                </a:solidFill>
              </a:defRPr>
            </a:lvl1pPr>
          </a:lstStyle>
          <a:p>
            <a:r>
              <a:rPr lang="en-US" dirty="0"/>
              <a:t>Click to edit header</a:t>
            </a:r>
            <a:endParaRPr lang="en-GB" dirty="0"/>
          </a:p>
        </p:txBody>
      </p:sp>
      <p:sp>
        <p:nvSpPr>
          <p:cNvPr id="9" name="Content Placeholder 25">
            <a:extLst>
              <a:ext uri="{FF2B5EF4-FFF2-40B4-BE49-F238E27FC236}">
                <a16:creationId xmlns:a16="http://schemas.microsoft.com/office/drawing/2014/main" id="{7BAEA28C-E30A-DA5E-6C53-B772A1A61196}"/>
              </a:ext>
            </a:extLst>
          </p:cNvPr>
          <p:cNvSpPr>
            <a:spLocks noGrp="1"/>
          </p:cNvSpPr>
          <p:nvPr>
            <p:ph sz="quarter" idx="16" hasCustomPrompt="1"/>
          </p:nvPr>
        </p:nvSpPr>
        <p:spPr>
          <a:xfrm>
            <a:off x="2999999" y="3663779"/>
            <a:ext cx="6192001" cy="215444"/>
          </a:xfrm>
          <a:noFill/>
        </p:spPr>
        <p:txBody>
          <a:bodyPr>
            <a:spAutoFit/>
          </a:bodyPr>
          <a:lstStyle>
            <a:lvl1pPr marL="0" indent="0" algn="ctr">
              <a:lnSpc>
                <a:spcPct val="100000"/>
              </a:lnSpc>
              <a:buNone/>
              <a:defRPr lang="en-GB" sz="1400" b="0" dirty="0">
                <a:solidFill>
                  <a:srgbClr val="FFFFFF"/>
                </a:solidFill>
                <a:latin typeface="Tenorite" panose="00000500000000000000" pitchFamily="2" charset="0"/>
              </a:defRPr>
            </a:lvl1pPr>
          </a:lstStyle>
          <a:p>
            <a:pPr lvl="0"/>
            <a:r>
              <a:rPr lang="en-US" dirty="0"/>
              <a:t>Text etc.</a:t>
            </a:r>
            <a:endParaRPr lang="en-GB" dirty="0"/>
          </a:p>
        </p:txBody>
      </p:sp>
      <p:sp>
        <p:nvSpPr>
          <p:cNvPr id="11" name="Content Placeholder 25">
            <a:extLst>
              <a:ext uri="{FF2B5EF4-FFF2-40B4-BE49-F238E27FC236}">
                <a16:creationId xmlns:a16="http://schemas.microsoft.com/office/drawing/2014/main" id="{61A420EA-C72D-6FA7-5620-F05524422BB9}"/>
              </a:ext>
            </a:extLst>
          </p:cNvPr>
          <p:cNvSpPr>
            <a:spLocks noGrp="1"/>
          </p:cNvSpPr>
          <p:nvPr>
            <p:ph sz="quarter" idx="17" hasCustomPrompt="1"/>
          </p:nvPr>
        </p:nvSpPr>
        <p:spPr>
          <a:xfrm>
            <a:off x="2999999" y="3233883"/>
            <a:ext cx="6192002" cy="422405"/>
          </a:xfrm>
          <a:noFill/>
        </p:spPr>
        <p:txBody>
          <a:bodyPr bIns="144000">
            <a:noAutofit/>
          </a:bodyPr>
          <a:lstStyle>
            <a:lvl1pPr marL="0" indent="0" algn="ctr">
              <a:buNone/>
              <a:defRPr lang="en-GB" sz="2000" b="1" dirty="0">
                <a:solidFill>
                  <a:srgbClr val="FFFFFF"/>
                </a:solidFill>
                <a:latin typeface="Tenorite" panose="00000500000000000000" pitchFamily="2" charset="0"/>
              </a:defRPr>
            </a:lvl1pPr>
          </a:lstStyle>
          <a:p>
            <a:pPr lvl="0"/>
            <a:r>
              <a:rPr lang="en-US" dirty="0"/>
              <a:t>Subheading</a:t>
            </a:r>
            <a:endParaRPr lang="en-GB" dirty="0"/>
          </a:p>
        </p:txBody>
      </p:sp>
      <p:sp>
        <p:nvSpPr>
          <p:cNvPr id="4" name="SmartArt Placeholder 11">
            <a:extLst>
              <a:ext uri="{FF2B5EF4-FFF2-40B4-BE49-F238E27FC236}">
                <a16:creationId xmlns:a16="http://schemas.microsoft.com/office/drawing/2014/main" id="{FB44202E-DBDB-0DEE-9332-ECC961D61CE2}"/>
              </a:ext>
            </a:extLst>
          </p:cNvPr>
          <p:cNvSpPr>
            <a:spLocks noGrp="1" noRot="1" noMove="1" noResize="1" noEditPoints="1" noAdjustHandles="1" noChangeArrowheads="1" noChangeShapeType="1"/>
          </p:cNvSpPr>
          <p:nvPr>
            <p:ph type="dgm" sz="quarter" idx="13"/>
          </p:nvPr>
        </p:nvSpPr>
        <p:spPr>
          <a:xfrm>
            <a:off x="9534174" y="549276"/>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bg1"/>
                </a:solidFill>
              </a:defRPr>
            </a:lvl1pPr>
          </a:lstStyle>
          <a:p>
            <a:endParaRPr lang="en-GB" dirty="0"/>
          </a:p>
        </p:txBody>
      </p:sp>
      <p:pic>
        <p:nvPicPr>
          <p:cNvPr id="12" name="Graphic 11">
            <a:extLst>
              <a:ext uri="{FF2B5EF4-FFF2-40B4-BE49-F238E27FC236}">
                <a16:creationId xmlns:a16="http://schemas.microsoft.com/office/drawing/2014/main" id="{CF665512-4B4C-726B-67E6-3CB76B4C89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237" y="6114600"/>
            <a:ext cx="1507763" cy="230400"/>
          </a:xfrm>
          <a:prstGeom prst="rect">
            <a:avLst/>
          </a:prstGeom>
        </p:spPr>
      </p:pic>
    </p:spTree>
    <p:extLst>
      <p:ext uri="{BB962C8B-B14F-4D97-AF65-F5344CB8AC3E}">
        <p14:creationId xmlns:p14="http://schemas.microsoft.com/office/powerpoint/2010/main" val="368924289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6" name="Title 1">
            <a:extLst>
              <a:ext uri="{FF2B5EF4-FFF2-40B4-BE49-F238E27FC236}">
                <a16:creationId xmlns:a16="http://schemas.microsoft.com/office/drawing/2014/main" id="{6A3C1C0F-F7AF-6F93-C70F-0133C64B3F25}"/>
              </a:ext>
            </a:extLst>
          </p:cNvPr>
          <p:cNvSpPr>
            <a:spLocks noGrp="1"/>
          </p:cNvSpPr>
          <p:nvPr>
            <p:ph type="title" hasCustomPrompt="1"/>
          </p:nvPr>
        </p:nvSpPr>
        <p:spPr>
          <a:xfrm>
            <a:off x="552450" y="555410"/>
            <a:ext cx="8280400" cy="533205"/>
          </a:xfrm>
        </p:spPr>
        <p:txBody>
          <a:bodyPr bIns="144000"/>
          <a:lstStyle>
            <a:lvl1pPr>
              <a:defRPr/>
            </a:lvl1pPr>
          </a:lstStyle>
          <a:p>
            <a:r>
              <a:rPr lang="en-US" dirty="0"/>
              <a:t>Team title</a:t>
            </a:r>
            <a:endParaRPr lang="en-GB" dirty="0"/>
          </a:p>
        </p:txBody>
      </p:sp>
      <p:sp>
        <p:nvSpPr>
          <p:cNvPr id="2" name="Footer Placeholder 27">
            <a:extLst>
              <a:ext uri="{FF2B5EF4-FFF2-40B4-BE49-F238E27FC236}">
                <a16:creationId xmlns:a16="http://schemas.microsoft.com/office/drawing/2014/main" id="{0B7F366B-568C-3379-CD1D-AB4BA46D2B7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31" name="Content Placeholder 25">
            <a:extLst>
              <a:ext uri="{FF2B5EF4-FFF2-40B4-BE49-F238E27FC236}">
                <a16:creationId xmlns:a16="http://schemas.microsoft.com/office/drawing/2014/main" id="{0569BEDA-D900-ACCD-3EC2-F86459D29D79}"/>
              </a:ext>
            </a:extLst>
          </p:cNvPr>
          <p:cNvSpPr>
            <a:spLocks noGrp="1"/>
          </p:cNvSpPr>
          <p:nvPr>
            <p:ph sz="quarter" idx="31" hasCustomPrompt="1"/>
          </p:nvPr>
        </p:nvSpPr>
        <p:spPr>
          <a:xfrm>
            <a:off x="1725786" y="2300450"/>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32" name="Content Placeholder 25">
            <a:extLst>
              <a:ext uri="{FF2B5EF4-FFF2-40B4-BE49-F238E27FC236}">
                <a16:creationId xmlns:a16="http://schemas.microsoft.com/office/drawing/2014/main" id="{58EBC27B-BD1A-FAD5-4028-FBFC7801E370}"/>
              </a:ext>
            </a:extLst>
          </p:cNvPr>
          <p:cNvSpPr>
            <a:spLocks noGrp="1"/>
          </p:cNvSpPr>
          <p:nvPr>
            <p:ph sz="quarter" idx="32" hasCustomPrompt="1"/>
          </p:nvPr>
        </p:nvSpPr>
        <p:spPr>
          <a:xfrm>
            <a:off x="1725786" y="2531435"/>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60" name="Text Placeholder 13">
            <a:extLst>
              <a:ext uri="{FF2B5EF4-FFF2-40B4-BE49-F238E27FC236}">
                <a16:creationId xmlns:a16="http://schemas.microsoft.com/office/drawing/2014/main" id="{89B0139C-069C-9C55-055F-3CC876C763A0}"/>
              </a:ext>
            </a:extLst>
          </p:cNvPr>
          <p:cNvSpPr>
            <a:spLocks noGrp="1"/>
          </p:cNvSpPr>
          <p:nvPr>
            <p:ph type="body" sz="quarter" idx="17" hasCustomPrompt="1"/>
          </p:nvPr>
        </p:nvSpPr>
        <p:spPr>
          <a:xfrm>
            <a:off x="552000" y="1425979"/>
            <a:ext cx="5256663" cy="394705"/>
          </a:xfrm>
        </p:spPr>
        <p:txBody>
          <a:bodyPr wrap="square" bIns="144000">
            <a:spAutoFit/>
          </a:bodyPr>
          <a:lstStyle>
            <a:lvl1pPr marL="0" indent="0" algn="l">
              <a:buNone/>
              <a:defRPr sz="1800"/>
            </a:lvl1pPr>
          </a:lstStyle>
          <a:p>
            <a:pPr lvl="0"/>
            <a:r>
              <a:rPr lang="en-US" dirty="0"/>
              <a:t>Team</a:t>
            </a:r>
            <a:endParaRPr lang="en-GB" dirty="0"/>
          </a:p>
        </p:txBody>
      </p:sp>
      <p:sp>
        <p:nvSpPr>
          <p:cNvPr id="79" name="Text Placeholder 13">
            <a:extLst>
              <a:ext uri="{FF2B5EF4-FFF2-40B4-BE49-F238E27FC236}">
                <a16:creationId xmlns:a16="http://schemas.microsoft.com/office/drawing/2014/main" id="{B5EE1619-0A5C-80C6-4EA9-A1AEF61BDE36}"/>
              </a:ext>
            </a:extLst>
          </p:cNvPr>
          <p:cNvSpPr>
            <a:spLocks noGrp="1"/>
          </p:cNvSpPr>
          <p:nvPr>
            <p:ph type="body" sz="quarter" idx="63" hasCustomPrompt="1"/>
          </p:nvPr>
        </p:nvSpPr>
        <p:spPr>
          <a:xfrm>
            <a:off x="6390017" y="1425979"/>
            <a:ext cx="5256663" cy="394705"/>
          </a:xfrm>
        </p:spPr>
        <p:txBody>
          <a:bodyPr wrap="square" bIns="144000">
            <a:spAutoFit/>
          </a:bodyPr>
          <a:lstStyle>
            <a:lvl1pPr marL="0" indent="0" algn="l">
              <a:buNone/>
              <a:defRPr sz="1800"/>
            </a:lvl1pPr>
          </a:lstStyle>
          <a:p>
            <a:pPr lvl="0"/>
            <a:r>
              <a:rPr lang="en-US" dirty="0"/>
              <a:t>Team</a:t>
            </a:r>
            <a:endParaRPr lang="en-GB" dirty="0"/>
          </a:p>
        </p:txBody>
      </p:sp>
      <p:sp>
        <p:nvSpPr>
          <p:cNvPr id="85" name="Picture Placeholder 80">
            <a:extLst>
              <a:ext uri="{FF2B5EF4-FFF2-40B4-BE49-F238E27FC236}">
                <a16:creationId xmlns:a16="http://schemas.microsoft.com/office/drawing/2014/main" id="{1B8DAAEB-95D3-BEBA-A001-38747DB22016}"/>
              </a:ext>
            </a:extLst>
          </p:cNvPr>
          <p:cNvSpPr>
            <a:spLocks noGrp="1" noChangeAspect="1"/>
          </p:cNvSpPr>
          <p:nvPr>
            <p:ph type="pic" sz="quarter" idx="64"/>
          </p:nvPr>
        </p:nvSpPr>
        <p:spPr>
          <a:xfrm>
            <a:off x="552450" y="1992632"/>
            <a:ext cx="1079500" cy="1080000"/>
          </a:xfrm>
          <a:ln w="25400">
            <a:solidFill>
              <a:schemeClr val="tx2"/>
            </a:solidFill>
          </a:ln>
        </p:spPr>
        <p:txBody>
          <a:bodyPr/>
          <a:lstStyle>
            <a:lvl1pPr>
              <a:defRPr sz="1600"/>
            </a:lvl1pPr>
          </a:lstStyle>
          <a:p>
            <a:endParaRPr lang="en-GB" dirty="0"/>
          </a:p>
        </p:txBody>
      </p:sp>
      <p:sp>
        <p:nvSpPr>
          <p:cNvPr id="129" name="Content Placeholder 25">
            <a:extLst>
              <a:ext uri="{FF2B5EF4-FFF2-40B4-BE49-F238E27FC236}">
                <a16:creationId xmlns:a16="http://schemas.microsoft.com/office/drawing/2014/main" id="{5D153C66-9FFB-2D70-AF6D-567FB75FD968}"/>
              </a:ext>
            </a:extLst>
          </p:cNvPr>
          <p:cNvSpPr>
            <a:spLocks noGrp="1"/>
          </p:cNvSpPr>
          <p:nvPr>
            <p:ph sz="quarter" idx="97" hasCustomPrompt="1"/>
          </p:nvPr>
        </p:nvSpPr>
        <p:spPr>
          <a:xfrm>
            <a:off x="1733702" y="3658041"/>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30" name="Content Placeholder 25">
            <a:extLst>
              <a:ext uri="{FF2B5EF4-FFF2-40B4-BE49-F238E27FC236}">
                <a16:creationId xmlns:a16="http://schemas.microsoft.com/office/drawing/2014/main" id="{17289342-D122-B5C1-E8BA-51A69C0D0660}"/>
              </a:ext>
            </a:extLst>
          </p:cNvPr>
          <p:cNvSpPr>
            <a:spLocks noGrp="1"/>
          </p:cNvSpPr>
          <p:nvPr>
            <p:ph sz="quarter" idx="98" hasCustomPrompt="1"/>
          </p:nvPr>
        </p:nvSpPr>
        <p:spPr>
          <a:xfrm>
            <a:off x="1733702" y="3889026"/>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31" name="Picture Placeholder 80">
            <a:extLst>
              <a:ext uri="{FF2B5EF4-FFF2-40B4-BE49-F238E27FC236}">
                <a16:creationId xmlns:a16="http://schemas.microsoft.com/office/drawing/2014/main" id="{43A88E24-0BDE-9523-5A98-C5E4B9AB4BE4}"/>
              </a:ext>
            </a:extLst>
          </p:cNvPr>
          <p:cNvSpPr>
            <a:spLocks noGrp="1" noChangeAspect="1"/>
          </p:cNvSpPr>
          <p:nvPr>
            <p:ph type="pic" sz="quarter" idx="99"/>
          </p:nvPr>
        </p:nvSpPr>
        <p:spPr>
          <a:xfrm>
            <a:off x="560366" y="3350223"/>
            <a:ext cx="1079500" cy="1080000"/>
          </a:xfrm>
          <a:ln w="25400">
            <a:solidFill>
              <a:schemeClr val="tx2"/>
            </a:solidFill>
          </a:ln>
        </p:spPr>
        <p:txBody>
          <a:bodyPr/>
          <a:lstStyle>
            <a:lvl1pPr>
              <a:defRPr sz="1600"/>
            </a:lvl1pPr>
          </a:lstStyle>
          <a:p>
            <a:endParaRPr lang="en-GB"/>
          </a:p>
        </p:txBody>
      </p:sp>
      <p:sp>
        <p:nvSpPr>
          <p:cNvPr id="132" name="Content Placeholder 25">
            <a:extLst>
              <a:ext uri="{FF2B5EF4-FFF2-40B4-BE49-F238E27FC236}">
                <a16:creationId xmlns:a16="http://schemas.microsoft.com/office/drawing/2014/main" id="{C0602488-C6C2-E452-4DDF-C8CD954AA75F}"/>
              </a:ext>
            </a:extLst>
          </p:cNvPr>
          <p:cNvSpPr>
            <a:spLocks noGrp="1"/>
          </p:cNvSpPr>
          <p:nvPr>
            <p:ph sz="quarter" idx="100" hasCustomPrompt="1"/>
          </p:nvPr>
        </p:nvSpPr>
        <p:spPr>
          <a:xfrm>
            <a:off x="1733702" y="5058692"/>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33" name="Content Placeholder 25">
            <a:extLst>
              <a:ext uri="{FF2B5EF4-FFF2-40B4-BE49-F238E27FC236}">
                <a16:creationId xmlns:a16="http://schemas.microsoft.com/office/drawing/2014/main" id="{2C340D47-7F8D-3E46-B8CD-B1F0F6E611A5}"/>
              </a:ext>
            </a:extLst>
          </p:cNvPr>
          <p:cNvSpPr>
            <a:spLocks noGrp="1"/>
          </p:cNvSpPr>
          <p:nvPr>
            <p:ph sz="quarter" idx="101" hasCustomPrompt="1"/>
          </p:nvPr>
        </p:nvSpPr>
        <p:spPr>
          <a:xfrm>
            <a:off x="1733702" y="5289677"/>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34" name="Picture Placeholder 80">
            <a:extLst>
              <a:ext uri="{FF2B5EF4-FFF2-40B4-BE49-F238E27FC236}">
                <a16:creationId xmlns:a16="http://schemas.microsoft.com/office/drawing/2014/main" id="{D3A23DF9-4658-03F7-BDE9-C26C2EEAFA99}"/>
              </a:ext>
            </a:extLst>
          </p:cNvPr>
          <p:cNvSpPr>
            <a:spLocks noGrp="1" noChangeAspect="1"/>
          </p:cNvSpPr>
          <p:nvPr>
            <p:ph type="pic" sz="quarter" idx="102"/>
          </p:nvPr>
        </p:nvSpPr>
        <p:spPr>
          <a:xfrm>
            <a:off x="560366" y="4750874"/>
            <a:ext cx="1079500" cy="1080000"/>
          </a:xfrm>
          <a:ln w="25400">
            <a:solidFill>
              <a:schemeClr val="tx2"/>
            </a:solidFill>
          </a:ln>
        </p:spPr>
        <p:txBody>
          <a:bodyPr/>
          <a:lstStyle>
            <a:lvl1pPr>
              <a:defRPr sz="1600"/>
            </a:lvl1pPr>
          </a:lstStyle>
          <a:p>
            <a:endParaRPr lang="en-GB" dirty="0"/>
          </a:p>
        </p:txBody>
      </p:sp>
      <p:sp>
        <p:nvSpPr>
          <p:cNvPr id="135" name="Content Placeholder 25">
            <a:extLst>
              <a:ext uri="{FF2B5EF4-FFF2-40B4-BE49-F238E27FC236}">
                <a16:creationId xmlns:a16="http://schemas.microsoft.com/office/drawing/2014/main" id="{1D265520-6FB0-62F9-A02F-B69CB64FF6F7}"/>
              </a:ext>
            </a:extLst>
          </p:cNvPr>
          <p:cNvSpPr>
            <a:spLocks noGrp="1"/>
          </p:cNvSpPr>
          <p:nvPr>
            <p:ph sz="quarter" idx="103" hasCustomPrompt="1"/>
          </p:nvPr>
        </p:nvSpPr>
        <p:spPr>
          <a:xfrm>
            <a:off x="4461049" y="5054798"/>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36" name="Content Placeholder 25">
            <a:extLst>
              <a:ext uri="{FF2B5EF4-FFF2-40B4-BE49-F238E27FC236}">
                <a16:creationId xmlns:a16="http://schemas.microsoft.com/office/drawing/2014/main" id="{B1D19334-F621-7413-FCBC-640180B051D2}"/>
              </a:ext>
            </a:extLst>
          </p:cNvPr>
          <p:cNvSpPr>
            <a:spLocks noGrp="1"/>
          </p:cNvSpPr>
          <p:nvPr>
            <p:ph sz="quarter" idx="104" hasCustomPrompt="1"/>
          </p:nvPr>
        </p:nvSpPr>
        <p:spPr>
          <a:xfrm>
            <a:off x="4461049" y="5285783"/>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37" name="Picture Placeholder 80">
            <a:extLst>
              <a:ext uri="{FF2B5EF4-FFF2-40B4-BE49-F238E27FC236}">
                <a16:creationId xmlns:a16="http://schemas.microsoft.com/office/drawing/2014/main" id="{97A40775-004A-AD4B-D98B-137608C7C32E}"/>
              </a:ext>
            </a:extLst>
          </p:cNvPr>
          <p:cNvSpPr>
            <a:spLocks noGrp="1" noChangeAspect="1"/>
          </p:cNvSpPr>
          <p:nvPr>
            <p:ph type="pic" sz="quarter" idx="105"/>
          </p:nvPr>
        </p:nvSpPr>
        <p:spPr>
          <a:xfrm>
            <a:off x="3287713" y="4746980"/>
            <a:ext cx="1079500" cy="1080000"/>
          </a:xfrm>
          <a:ln w="25400">
            <a:solidFill>
              <a:schemeClr val="tx2"/>
            </a:solidFill>
          </a:ln>
        </p:spPr>
        <p:txBody>
          <a:bodyPr/>
          <a:lstStyle>
            <a:lvl1pPr>
              <a:defRPr sz="1600"/>
            </a:lvl1pPr>
          </a:lstStyle>
          <a:p>
            <a:endParaRPr lang="en-GB"/>
          </a:p>
        </p:txBody>
      </p:sp>
      <p:sp>
        <p:nvSpPr>
          <p:cNvPr id="138" name="Content Placeholder 25">
            <a:extLst>
              <a:ext uri="{FF2B5EF4-FFF2-40B4-BE49-F238E27FC236}">
                <a16:creationId xmlns:a16="http://schemas.microsoft.com/office/drawing/2014/main" id="{F7C547D0-3628-FC17-5225-02A46FAE0F8C}"/>
              </a:ext>
            </a:extLst>
          </p:cNvPr>
          <p:cNvSpPr>
            <a:spLocks noGrp="1"/>
          </p:cNvSpPr>
          <p:nvPr>
            <p:ph sz="quarter" idx="106" hasCustomPrompt="1"/>
          </p:nvPr>
        </p:nvSpPr>
        <p:spPr>
          <a:xfrm>
            <a:off x="4461049" y="3676716"/>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39" name="Content Placeholder 25">
            <a:extLst>
              <a:ext uri="{FF2B5EF4-FFF2-40B4-BE49-F238E27FC236}">
                <a16:creationId xmlns:a16="http://schemas.microsoft.com/office/drawing/2014/main" id="{2D2654DC-3525-CB08-101A-C142193E685D}"/>
              </a:ext>
            </a:extLst>
          </p:cNvPr>
          <p:cNvSpPr>
            <a:spLocks noGrp="1"/>
          </p:cNvSpPr>
          <p:nvPr>
            <p:ph sz="quarter" idx="107" hasCustomPrompt="1"/>
          </p:nvPr>
        </p:nvSpPr>
        <p:spPr>
          <a:xfrm>
            <a:off x="4461049" y="3907701"/>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40" name="Picture Placeholder 80">
            <a:extLst>
              <a:ext uri="{FF2B5EF4-FFF2-40B4-BE49-F238E27FC236}">
                <a16:creationId xmlns:a16="http://schemas.microsoft.com/office/drawing/2014/main" id="{651ABBCF-37DF-1254-1BE3-CFD9F361E30F}"/>
              </a:ext>
            </a:extLst>
          </p:cNvPr>
          <p:cNvSpPr>
            <a:spLocks noGrp="1" noChangeAspect="1"/>
          </p:cNvSpPr>
          <p:nvPr>
            <p:ph type="pic" sz="quarter" idx="108"/>
          </p:nvPr>
        </p:nvSpPr>
        <p:spPr>
          <a:xfrm>
            <a:off x="3287713" y="3368898"/>
            <a:ext cx="1079500" cy="1080000"/>
          </a:xfrm>
          <a:ln w="25400">
            <a:solidFill>
              <a:schemeClr val="tx2"/>
            </a:solidFill>
          </a:ln>
        </p:spPr>
        <p:txBody>
          <a:bodyPr/>
          <a:lstStyle>
            <a:lvl1pPr>
              <a:defRPr sz="1600"/>
            </a:lvl1pPr>
          </a:lstStyle>
          <a:p>
            <a:endParaRPr lang="en-GB"/>
          </a:p>
        </p:txBody>
      </p:sp>
      <p:sp>
        <p:nvSpPr>
          <p:cNvPr id="141" name="Content Placeholder 25">
            <a:extLst>
              <a:ext uri="{FF2B5EF4-FFF2-40B4-BE49-F238E27FC236}">
                <a16:creationId xmlns:a16="http://schemas.microsoft.com/office/drawing/2014/main" id="{63AD1081-B0E1-C6AF-69FD-E9C9F99970DD}"/>
              </a:ext>
            </a:extLst>
          </p:cNvPr>
          <p:cNvSpPr>
            <a:spLocks noGrp="1"/>
          </p:cNvSpPr>
          <p:nvPr>
            <p:ph sz="quarter" idx="109" hasCustomPrompt="1"/>
          </p:nvPr>
        </p:nvSpPr>
        <p:spPr>
          <a:xfrm>
            <a:off x="4461049" y="2296818"/>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42" name="Content Placeholder 25">
            <a:extLst>
              <a:ext uri="{FF2B5EF4-FFF2-40B4-BE49-F238E27FC236}">
                <a16:creationId xmlns:a16="http://schemas.microsoft.com/office/drawing/2014/main" id="{26F4834D-1079-43C5-0101-34FBE7F374DC}"/>
              </a:ext>
            </a:extLst>
          </p:cNvPr>
          <p:cNvSpPr>
            <a:spLocks noGrp="1"/>
          </p:cNvSpPr>
          <p:nvPr>
            <p:ph sz="quarter" idx="110" hasCustomPrompt="1"/>
          </p:nvPr>
        </p:nvSpPr>
        <p:spPr>
          <a:xfrm>
            <a:off x="4461049" y="2527803"/>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43" name="Picture Placeholder 80">
            <a:extLst>
              <a:ext uri="{FF2B5EF4-FFF2-40B4-BE49-F238E27FC236}">
                <a16:creationId xmlns:a16="http://schemas.microsoft.com/office/drawing/2014/main" id="{B5254FD4-EC79-B0D9-63AE-195636476A4F}"/>
              </a:ext>
            </a:extLst>
          </p:cNvPr>
          <p:cNvSpPr>
            <a:spLocks noGrp="1" noChangeAspect="1"/>
          </p:cNvSpPr>
          <p:nvPr>
            <p:ph type="pic" sz="quarter" idx="111"/>
          </p:nvPr>
        </p:nvSpPr>
        <p:spPr>
          <a:xfrm>
            <a:off x="3287713" y="1989000"/>
            <a:ext cx="1079500" cy="1080000"/>
          </a:xfrm>
          <a:ln w="25400">
            <a:solidFill>
              <a:schemeClr val="tx2"/>
            </a:solidFill>
          </a:ln>
        </p:spPr>
        <p:txBody>
          <a:bodyPr/>
          <a:lstStyle>
            <a:lvl1pPr>
              <a:defRPr sz="1600"/>
            </a:lvl1pPr>
          </a:lstStyle>
          <a:p>
            <a:endParaRPr lang="en-GB"/>
          </a:p>
        </p:txBody>
      </p:sp>
      <p:sp>
        <p:nvSpPr>
          <p:cNvPr id="156" name="Content Placeholder 25">
            <a:extLst>
              <a:ext uri="{FF2B5EF4-FFF2-40B4-BE49-F238E27FC236}">
                <a16:creationId xmlns:a16="http://schemas.microsoft.com/office/drawing/2014/main" id="{33E79A68-C185-57FF-589F-DEA044B3EBFC}"/>
              </a:ext>
            </a:extLst>
          </p:cNvPr>
          <p:cNvSpPr>
            <a:spLocks noGrp="1"/>
          </p:cNvSpPr>
          <p:nvPr>
            <p:ph sz="quarter" idx="112" hasCustomPrompt="1"/>
          </p:nvPr>
        </p:nvSpPr>
        <p:spPr>
          <a:xfrm>
            <a:off x="7569527" y="2296818"/>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57" name="Content Placeholder 25">
            <a:extLst>
              <a:ext uri="{FF2B5EF4-FFF2-40B4-BE49-F238E27FC236}">
                <a16:creationId xmlns:a16="http://schemas.microsoft.com/office/drawing/2014/main" id="{EFF2137D-9E15-E96D-73D5-3DD7B2155008}"/>
              </a:ext>
            </a:extLst>
          </p:cNvPr>
          <p:cNvSpPr>
            <a:spLocks noGrp="1"/>
          </p:cNvSpPr>
          <p:nvPr>
            <p:ph sz="quarter" idx="113" hasCustomPrompt="1"/>
          </p:nvPr>
        </p:nvSpPr>
        <p:spPr>
          <a:xfrm>
            <a:off x="7569527" y="2527803"/>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58" name="Picture Placeholder 80">
            <a:extLst>
              <a:ext uri="{FF2B5EF4-FFF2-40B4-BE49-F238E27FC236}">
                <a16:creationId xmlns:a16="http://schemas.microsoft.com/office/drawing/2014/main" id="{590EF996-C0CB-BC57-F09B-411F37EBADE3}"/>
              </a:ext>
            </a:extLst>
          </p:cNvPr>
          <p:cNvSpPr>
            <a:spLocks noGrp="1" noChangeAspect="1"/>
          </p:cNvSpPr>
          <p:nvPr>
            <p:ph type="pic" sz="quarter" idx="114"/>
          </p:nvPr>
        </p:nvSpPr>
        <p:spPr>
          <a:xfrm>
            <a:off x="6396191" y="1989000"/>
            <a:ext cx="1079500" cy="1080000"/>
          </a:xfrm>
          <a:ln w="25400">
            <a:solidFill>
              <a:schemeClr val="tx2"/>
            </a:solidFill>
          </a:ln>
        </p:spPr>
        <p:txBody>
          <a:bodyPr/>
          <a:lstStyle>
            <a:lvl1pPr>
              <a:defRPr sz="1600"/>
            </a:lvl1pPr>
          </a:lstStyle>
          <a:p>
            <a:endParaRPr lang="en-GB" dirty="0"/>
          </a:p>
        </p:txBody>
      </p:sp>
      <p:sp>
        <p:nvSpPr>
          <p:cNvPr id="159" name="Content Placeholder 25">
            <a:extLst>
              <a:ext uri="{FF2B5EF4-FFF2-40B4-BE49-F238E27FC236}">
                <a16:creationId xmlns:a16="http://schemas.microsoft.com/office/drawing/2014/main" id="{4EEB7043-0AF3-8281-2442-A60BF5C0CED8}"/>
              </a:ext>
            </a:extLst>
          </p:cNvPr>
          <p:cNvSpPr>
            <a:spLocks noGrp="1"/>
          </p:cNvSpPr>
          <p:nvPr>
            <p:ph sz="quarter" idx="115" hasCustomPrompt="1"/>
          </p:nvPr>
        </p:nvSpPr>
        <p:spPr>
          <a:xfrm>
            <a:off x="7577443" y="3654409"/>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60" name="Content Placeholder 25">
            <a:extLst>
              <a:ext uri="{FF2B5EF4-FFF2-40B4-BE49-F238E27FC236}">
                <a16:creationId xmlns:a16="http://schemas.microsoft.com/office/drawing/2014/main" id="{9885351E-CD9E-1256-FE77-184238D59580}"/>
              </a:ext>
            </a:extLst>
          </p:cNvPr>
          <p:cNvSpPr>
            <a:spLocks noGrp="1"/>
          </p:cNvSpPr>
          <p:nvPr>
            <p:ph sz="quarter" idx="116" hasCustomPrompt="1"/>
          </p:nvPr>
        </p:nvSpPr>
        <p:spPr>
          <a:xfrm>
            <a:off x="7577443" y="3885394"/>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61" name="Picture Placeholder 80">
            <a:extLst>
              <a:ext uri="{FF2B5EF4-FFF2-40B4-BE49-F238E27FC236}">
                <a16:creationId xmlns:a16="http://schemas.microsoft.com/office/drawing/2014/main" id="{E26F6E53-9822-480C-8F15-3D0B7D48FCCE}"/>
              </a:ext>
            </a:extLst>
          </p:cNvPr>
          <p:cNvSpPr>
            <a:spLocks noGrp="1" noChangeAspect="1"/>
          </p:cNvSpPr>
          <p:nvPr>
            <p:ph type="pic" sz="quarter" idx="117"/>
          </p:nvPr>
        </p:nvSpPr>
        <p:spPr>
          <a:xfrm>
            <a:off x="6404107" y="3346591"/>
            <a:ext cx="1079500" cy="1080000"/>
          </a:xfrm>
          <a:ln w="25400">
            <a:solidFill>
              <a:schemeClr val="tx2"/>
            </a:solidFill>
          </a:ln>
        </p:spPr>
        <p:txBody>
          <a:bodyPr/>
          <a:lstStyle>
            <a:lvl1pPr>
              <a:defRPr sz="1600"/>
            </a:lvl1pPr>
          </a:lstStyle>
          <a:p>
            <a:endParaRPr lang="en-GB"/>
          </a:p>
        </p:txBody>
      </p:sp>
      <p:sp>
        <p:nvSpPr>
          <p:cNvPr id="162" name="Content Placeholder 25">
            <a:extLst>
              <a:ext uri="{FF2B5EF4-FFF2-40B4-BE49-F238E27FC236}">
                <a16:creationId xmlns:a16="http://schemas.microsoft.com/office/drawing/2014/main" id="{2B8AC509-BD5D-465D-D7A7-3A4B23AB6DB0}"/>
              </a:ext>
            </a:extLst>
          </p:cNvPr>
          <p:cNvSpPr>
            <a:spLocks noGrp="1"/>
          </p:cNvSpPr>
          <p:nvPr>
            <p:ph sz="quarter" idx="118" hasCustomPrompt="1"/>
          </p:nvPr>
        </p:nvSpPr>
        <p:spPr>
          <a:xfrm>
            <a:off x="10304790" y="3673084"/>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63" name="Content Placeholder 25">
            <a:extLst>
              <a:ext uri="{FF2B5EF4-FFF2-40B4-BE49-F238E27FC236}">
                <a16:creationId xmlns:a16="http://schemas.microsoft.com/office/drawing/2014/main" id="{57A09E65-311B-27D6-BEBF-A124FA7EEF99}"/>
              </a:ext>
            </a:extLst>
          </p:cNvPr>
          <p:cNvSpPr>
            <a:spLocks noGrp="1"/>
          </p:cNvSpPr>
          <p:nvPr>
            <p:ph sz="quarter" idx="119" hasCustomPrompt="1"/>
          </p:nvPr>
        </p:nvSpPr>
        <p:spPr>
          <a:xfrm>
            <a:off x="10304790" y="3904069"/>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64" name="Picture Placeholder 80">
            <a:extLst>
              <a:ext uri="{FF2B5EF4-FFF2-40B4-BE49-F238E27FC236}">
                <a16:creationId xmlns:a16="http://schemas.microsoft.com/office/drawing/2014/main" id="{25E02735-E0A6-FA1E-A6AC-8461B0D4F7A7}"/>
              </a:ext>
            </a:extLst>
          </p:cNvPr>
          <p:cNvSpPr>
            <a:spLocks noGrp="1" noChangeAspect="1"/>
          </p:cNvSpPr>
          <p:nvPr>
            <p:ph type="pic" sz="quarter" idx="120"/>
          </p:nvPr>
        </p:nvSpPr>
        <p:spPr>
          <a:xfrm>
            <a:off x="9131454" y="3365266"/>
            <a:ext cx="1079500" cy="1080000"/>
          </a:xfrm>
          <a:ln w="25400">
            <a:solidFill>
              <a:schemeClr val="tx2"/>
            </a:solidFill>
          </a:ln>
        </p:spPr>
        <p:txBody>
          <a:bodyPr/>
          <a:lstStyle>
            <a:lvl1pPr>
              <a:defRPr sz="1600"/>
            </a:lvl1pPr>
          </a:lstStyle>
          <a:p>
            <a:endParaRPr lang="en-GB"/>
          </a:p>
        </p:txBody>
      </p:sp>
      <p:sp>
        <p:nvSpPr>
          <p:cNvPr id="165" name="Content Placeholder 25">
            <a:extLst>
              <a:ext uri="{FF2B5EF4-FFF2-40B4-BE49-F238E27FC236}">
                <a16:creationId xmlns:a16="http://schemas.microsoft.com/office/drawing/2014/main" id="{B1F6E4B1-F717-5BCC-8DE0-84C72C9FBD99}"/>
              </a:ext>
            </a:extLst>
          </p:cNvPr>
          <p:cNvSpPr>
            <a:spLocks noGrp="1"/>
          </p:cNvSpPr>
          <p:nvPr>
            <p:ph sz="quarter" idx="121" hasCustomPrompt="1"/>
          </p:nvPr>
        </p:nvSpPr>
        <p:spPr>
          <a:xfrm>
            <a:off x="10304790" y="2293186"/>
            <a:ext cx="1304009" cy="228288"/>
          </a:xfrm>
          <a:noFill/>
        </p:spPr>
        <p:txBody>
          <a:bodyPr wrap="square" bIns="43200">
            <a:spAutoFit/>
          </a:bodyPr>
          <a:lstStyle>
            <a:lvl1pPr marL="0" indent="0">
              <a:lnSpc>
                <a:spcPct val="100000"/>
              </a:lnSpc>
              <a:buNone/>
              <a:defRPr lang="en-GB" sz="1200" b="1" dirty="0">
                <a:solidFill>
                  <a:schemeClr val="tx1"/>
                </a:solidFill>
                <a:latin typeface="Tenorite" panose="00000500000000000000" pitchFamily="2" charset="0"/>
              </a:defRPr>
            </a:lvl1pPr>
          </a:lstStyle>
          <a:p>
            <a:pPr lvl="0"/>
            <a:r>
              <a:rPr lang="en-US" dirty="0"/>
              <a:t>Name</a:t>
            </a:r>
            <a:endParaRPr lang="en-GB" dirty="0"/>
          </a:p>
        </p:txBody>
      </p:sp>
      <p:sp>
        <p:nvSpPr>
          <p:cNvPr id="166" name="Content Placeholder 25">
            <a:extLst>
              <a:ext uri="{FF2B5EF4-FFF2-40B4-BE49-F238E27FC236}">
                <a16:creationId xmlns:a16="http://schemas.microsoft.com/office/drawing/2014/main" id="{CCA8BA9B-E385-3CA6-59FB-F25F13AB64EC}"/>
              </a:ext>
            </a:extLst>
          </p:cNvPr>
          <p:cNvSpPr>
            <a:spLocks noGrp="1"/>
          </p:cNvSpPr>
          <p:nvPr>
            <p:ph sz="quarter" idx="122" hasCustomPrompt="1"/>
          </p:nvPr>
        </p:nvSpPr>
        <p:spPr>
          <a:xfrm>
            <a:off x="10304790" y="2524171"/>
            <a:ext cx="1304009" cy="338554"/>
          </a:xfrm>
          <a:noFill/>
        </p:spPr>
        <p:txBody>
          <a:bodyPr wrap="square" bIns="0">
            <a:spAutoFit/>
          </a:bodyPr>
          <a:lstStyle>
            <a:lvl1pPr marL="0" indent="0">
              <a:lnSpc>
                <a:spcPct val="100000"/>
              </a:lnSpc>
              <a:buNone/>
              <a:defRPr lang="en-GB" sz="1100" b="0" dirty="0">
                <a:solidFill>
                  <a:schemeClr val="tx1">
                    <a:alpha val="70000"/>
                  </a:schemeClr>
                </a:solidFill>
                <a:latin typeface="Tenorite" panose="00000500000000000000" pitchFamily="2" charset="0"/>
              </a:defRPr>
            </a:lvl1pPr>
          </a:lstStyle>
          <a:p>
            <a:pPr lvl="0"/>
            <a:r>
              <a:rPr lang="en-US" dirty="0"/>
              <a:t>Job role goes in </a:t>
            </a:r>
            <a:br>
              <a:rPr lang="en-US" dirty="0"/>
            </a:br>
            <a:r>
              <a:rPr lang="en-US" dirty="0"/>
              <a:t>here</a:t>
            </a:r>
            <a:endParaRPr lang="en-GB" dirty="0"/>
          </a:p>
        </p:txBody>
      </p:sp>
      <p:sp>
        <p:nvSpPr>
          <p:cNvPr id="167" name="Picture Placeholder 80">
            <a:extLst>
              <a:ext uri="{FF2B5EF4-FFF2-40B4-BE49-F238E27FC236}">
                <a16:creationId xmlns:a16="http://schemas.microsoft.com/office/drawing/2014/main" id="{F5191729-9839-F2A8-9374-9E2F64E47FC8}"/>
              </a:ext>
            </a:extLst>
          </p:cNvPr>
          <p:cNvSpPr>
            <a:spLocks noGrp="1" noChangeAspect="1"/>
          </p:cNvSpPr>
          <p:nvPr>
            <p:ph type="pic" sz="quarter" idx="123"/>
          </p:nvPr>
        </p:nvSpPr>
        <p:spPr>
          <a:xfrm>
            <a:off x="9131454" y="1985368"/>
            <a:ext cx="1079500" cy="1080000"/>
          </a:xfrm>
          <a:ln w="25400">
            <a:solidFill>
              <a:schemeClr val="tx2"/>
            </a:solidFill>
          </a:ln>
        </p:spPr>
        <p:txBody>
          <a:bodyPr/>
          <a:lstStyle>
            <a:lvl1pPr>
              <a:defRPr sz="1600"/>
            </a:lvl1pPr>
          </a:lstStyle>
          <a:p>
            <a:endParaRPr lang="en-GB"/>
          </a:p>
        </p:txBody>
      </p:sp>
    </p:spTree>
    <p:extLst>
      <p:ext uri="{BB962C8B-B14F-4D97-AF65-F5344CB8AC3E}">
        <p14:creationId xmlns:p14="http://schemas.microsoft.com/office/powerpoint/2010/main" val="132330145"/>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guide id="3" pos="1935">
          <p15:clr>
            <a:srgbClr val="FBAE40"/>
          </p15:clr>
        </p15:guide>
        <p15:guide id="4" pos="2071">
          <p15:clr>
            <a:srgbClr val="FBAE40"/>
          </p15:clr>
        </p15:guide>
        <p15:guide id="5" pos="5609">
          <p15:clr>
            <a:srgbClr val="FBAE40"/>
          </p15:clr>
        </p15:guide>
        <p15:guide id="6" pos="5745">
          <p15:clr>
            <a:srgbClr val="FBAE40"/>
          </p15:clr>
        </p15:guide>
        <p15:guide id="7" orient="horz" pos="12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50 heading and sub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9" name="Content Placeholder 25">
            <a:extLst>
              <a:ext uri="{FF2B5EF4-FFF2-40B4-BE49-F238E27FC236}">
                <a16:creationId xmlns:a16="http://schemas.microsoft.com/office/drawing/2014/main" id="{08ADA7B7-089A-3BDB-9DC4-7F31C48F3DFA}"/>
              </a:ext>
            </a:extLst>
          </p:cNvPr>
          <p:cNvSpPr>
            <a:spLocks noGrp="1"/>
          </p:cNvSpPr>
          <p:nvPr>
            <p:ph sz="quarter" idx="15" hasCustomPrompt="1"/>
          </p:nvPr>
        </p:nvSpPr>
        <p:spPr>
          <a:xfrm>
            <a:off x="6383339" y="1196976"/>
            <a:ext cx="5247164" cy="4248150"/>
          </a:xfrm>
          <a:noFill/>
        </p:spPr>
        <p:txBody>
          <a:bodyPr/>
          <a:lstStyle>
            <a:lvl1pPr marL="0" indent="0" algn="ctr">
              <a:buNone/>
              <a:defRPr lang="en-GB" sz="1600" b="0" dirty="0">
                <a:solidFill>
                  <a:schemeClr val="tx1"/>
                </a:solidFill>
                <a:latin typeface="+mn-lt"/>
              </a:defRPr>
            </a:lvl1pPr>
          </a:lstStyle>
          <a:p>
            <a:pPr lvl="0"/>
            <a:r>
              <a:rPr lang="en-US" dirty="0"/>
              <a:t>Chart, Images, data etc.</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6" name="Content Placeholder 25">
            <a:extLst>
              <a:ext uri="{FF2B5EF4-FFF2-40B4-BE49-F238E27FC236}">
                <a16:creationId xmlns:a16="http://schemas.microsoft.com/office/drawing/2014/main" id="{E16FC562-5944-5F0B-055A-33BCBB258B29}"/>
              </a:ext>
            </a:extLst>
          </p:cNvPr>
          <p:cNvSpPr>
            <a:spLocks noGrp="1"/>
          </p:cNvSpPr>
          <p:nvPr>
            <p:ph sz="quarter" idx="17" hasCustomPrompt="1"/>
          </p:nvPr>
        </p:nvSpPr>
        <p:spPr>
          <a:xfrm>
            <a:off x="552450" y="1621484"/>
            <a:ext cx="5247166" cy="3823641"/>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7" name="Text Placeholder 15">
            <a:extLst>
              <a:ext uri="{FF2B5EF4-FFF2-40B4-BE49-F238E27FC236}">
                <a16:creationId xmlns:a16="http://schemas.microsoft.com/office/drawing/2014/main" id="{0B878CC8-AA45-E440-21A5-BB6456439C8E}"/>
              </a:ext>
            </a:extLst>
          </p:cNvPr>
          <p:cNvSpPr>
            <a:spLocks noGrp="1"/>
          </p:cNvSpPr>
          <p:nvPr>
            <p:ph type="body" sz="quarter" idx="36" hasCustomPrompt="1"/>
          </p:nvPr>
        </p:nvSpPr>
        <p:spPr>
          <a:xfrm>
            <a:off x="552450" y="1203641"/>
            <a:ext cx="5257800" cy="405102"/>
          </a:xfrm>
        </p:spPr>
        <p:txBody>
          <a:bodyPr bIns="72000"/>
          <a:lstStyle>
            <a:lvl1pPr marL="0" indent="0">
              <a:buNone/>
              <a:defRPr sz="2400"/>
            </a:lvl1pPr>
          </a:lstStyle>
          <a:p>
            <a:pPr lvl="0"/>
            <a:r>
              <a:rPr lang="en-GB" dirty="0"/>
              <a:t>Subheading</a:t>
            </a:r>
          </a:p>
        </p:txBody>
      </p:sp>
      <p:sp>
        <p:nvSpPr>
          <p:cNvPr id="8" name="Title 1">
            <a:extLst>
              <a:ext uri="{FF2B5EF4-FFF2-40B4-BE49-F238E27FC236}">
                <a16:creationId xmlns:a16="http://schemas.microsoft.com/office/drawing/2014/main" id="{8131181E-0831-78DD-D8C6-110F3818F29C}"/>
              </a:ext>
            </a:extLst>
          </p:cNvPr>
          <p:cNvSpPr>
            <a:spLocks noGrp="1"/>
          </p:cNvSpPr>
          <p:nvPr>
            <p:ph type="title" hasCustomPrompt="1"/>
          </p:nvPr>
        </p:nvSpPr>
        <p:spPr>
          <a:xfrm>
            <a:off x="552450" y="549275"/>
            <a:ext cx="8414503" cy="644004"/>
          </a:xfrm>
        </p:spPr>
        <p:txBody>
          <a:bodyPr bIns="144000"/>
          <a:lstStyle>
            <a:lvl1pPr algn="l">
              <a:defRPr sz="3600"/>
            </a:lvl1pPr>
          </a:lstStyle>
          <a:p>
            <a:r>
              <a:rPr lang="en-US" dirty="0"/>
              <a:t>Slide title</a:t>
            </a:r>
            <a:endParaRPr lang="en-GB" dirty="0"/>
          </a:p>
        </p:txBody>
      </p:sp>
    </p:spTree>
    <p:extLst>
      <p:ext uri="{BB962C8B-B14F-4D97-AF65-F5344CB8AC3E}">
        <p14:creationId xmlns:p14="http://schemas.microsoft.com/office/powerpoint/2010/main" val="2947396202"/>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ep Arrow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044D1FD7-607A-AB87-6275-29699CC63B79}"/>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noFill/>
              </a:defRPr>
            </a:lvl1pPr>
          </a:lstStyle>
          <a:p>
            <a:endParaRPr lang="en-GB" dirty="0"/>
          </a:p>
        </p:txBody>
      </p:sp>
      <p:sp>
        <p:nvSpPr>
          <p:cNvPr id="2" name="Content Placeholder 25">
            <a:extLst>
              <a:ext uri="{FF2B5EF4-FFF2-40B4-BE49-F238E27FC236}">
                <a16:creationId xmlns:a16="http://schemas.microsoft.com/office/drawing/2014/main" id="{D88D13E3-6AD9-667B-499F-106C409A5998}"/>
              </a:ext>
            </a:extLst>
          </p:cNvPr>
          <p:cNvSpPr>
            <a:spLocks noGrp="1"/>
          </p:cNvSpPr>
          <p:nvPr>
            <p:ph sz="quarter" idx="29" hasCustomPrompt="1"/>
          </p:nvPr>
        </p:nvSpPr>
        <p:spPr>
          <a:xfrm>
            <a:off x="2389072" y="3946100"/>
            <a:ext cx="1836636" cy="1512588"/>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10" name="Title 1">
            <a:extLst>
              <a:ext uri="{FF2B5EF4-FFF2-40B4-BE49-F238E27FC236}">
                <a16:creationId xmlns:a16="http://schemas.microsoft.com/office/drawing/2014/main" id="{EEB08081-6812-D354-7500-5041988E28F6}"/>
              </a:ext>
            </a:extLst>
          </p:cNvPr>
          <p:cNvSpPr>
            <a:spLocks noGrp="1"/>
          </p:cNvSpPr>
          <p:nvPr>
            <p:ph type="title" hasCustomPrompt="1"/>
          </p:nvPr>
        </p:nvSpPr>
        <p:spPr>
          <a:xfrm>
            <a:off x="552450" y="549275"/>
            <a:ext cx="8280400" cy="550542"/>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3F1FF74E-EA4C-A04C-72C3-F922D312B402}"/>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8" name="Footer Placeholder 27">
            <a:extLst>
              <a:ext uri="{FF2B5EF4-FFF2-40B4-BE49-F238E27FC236}">
                <a16:creationId xmlns:a16="http://schemas.microsoft.com/office/drawing/2014/main" id="{D7A91BFC-FB75-2FE7-B5F2-F6C016B12435}"/>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
        <p:nvSpPr>
          <p:cNvPr id="29" name="Freeform: Shape 28">
            <a:extLst>
              <a:ext uri="{FF2B5EF4-FFF2-40B4-BE49-F238E27FC236}">
                <a16:creationId xmlns:a16="http://schemas.microsoft.com/office/drawing/2014/main" id="{89ACFA77-5125-0AE4-0AC8-316876E483B0}"/>
              </a:ext>
            </a:extLst>
          </p:cNvPr>
          <p:cNvSpPr>
            <a:spLocks noChangeAspect="1"/>
          </p:cNvSpPr>
          <p:nvPr/>
        </p:nvSpPr>
        <p:spPr>
          <a:xfrm flipV="1">
            <a:off x="552450" y="3042120"/>
            <a:ext cx="1903212" cy="773081"/>
          </a:xfrm>
          <a:custGeom>
            <a:avLst/>
            <a:gdLst>
              <a:gd name="connsiteX0" fmla="*/ 1623894 w 1903212"/>
              <a:gd name="connsiteY0" fmla="*/ 773081 h 773081"/>
              <a:gd name="connsiteX1" fmla="*/ 0 w 1903212"/>
              <a:gd name="connsiteY1" fmla="*/ 773081 h 773081"/>
              <a:gd name="connsiteX2" fmla="*/ 279310 w 1903212"/>
              <a:gd name="connsiteY2" fmla="*/ 386541 h 773081"/>
              <a:gd name="connsiteX3" fmla="*/ 0 w 1903212"/>
              <a:gd name="connsiteY3" fmla="*/ 0 h 773081"/>
              <a:gd name="connsiteX4" fmla="*/ 1623894 w 1903212"/>
              <a:gd name="connsiteY4" fmla="*/ 0 h 773081"/>
              <a:gd name="connsiteX5" fmla="*/ 1903213 w 1903212"/>
              <a:gd name="connsiteY5" fmla="*/ 386541 h 773081"/>
              <a:gd name="connsiteX6" fmla="*/ 1623894 w 1903212"/>
              <a:gd name="connsiteY6" fmla="*/ 773081 h 7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212" h="773081">
                <a:moveTo>
                  <a:pt x="1623894" y="773081"/>
                </a:moveTo>
                <a:lnTo>
                  <a:pt x="0" y="773081"/>
                </a:lnTo>
                <a:lnTo>
                  <a:pt x="279310" y="386541"/>
                </a:lnTo>
                <a:lnTo>
                  <a:pt x="0" y="0"/>
                </a:lnTo>
                <a:lnTo>
                  <a:pt x="1623894" y="0"/>
                </a:lnTo>
                <a:lnTo>
                  <a:pt x="1903213" y="386541"/>
                </a:lnTo>
                <a:lnTo>
                  <a:pt x="1623894" y="773081"/>
                </a:lnTo>
                <a:close/>
              </a:path>
            </a:pathLst>
          </a:custGeom>
          <a:solidFill>
            <a:schemeClr val="accent2">
              <a:lumMod val="20000"/>
              <a:lumOff val="80000"/>
            </a:schemeClr>
          </a:solidFill>
          <a:ln w="1503" cap="flat">
            <a:noFill/>
            <a:prstDash val="solid"/>
            <a:miter/>
          </a:ln>
        </p:spPr>
        <p:txBody>
          <a:bodyPr rtlCol="0" anchor="ctr"/>
          <a:lstStyle/>
          <a:p>
            <a:endParaRPr lang="en-GB" dirty="0">
              <a:latin typeface="Tenorite" panose="00000500000000000000" pitchFamily="2" charset="0"/>
            </a:endParaRPr>
          </a:p>
        </p:txBody>
      </p:sp>
      <p:sp>
        <p:nvSpPr>
          <p:cNvPr id="30" name="Freeform: Shape 29">
            <a:extLst>
              <a:ext uri="{FF2B5EF4-FFF2-40B4-BE49-F238E27FC236}">
                <a16:creationId xmlns:a16="http://schemas.microsoft.com/office/drawing/2014/main" id="{32BDC358-C6D3-FF0D-AD98-213C7E3266DA}"/>
              </a:ext>
            </a:extLst>
          </p:cNvPr>
          <p:cNvSpPr>
            <a:spLocks noChangeAspect="1"/>
          </p:cNvSpPr>
          <p:nvPr/>
        </p:nvSpPr>
        <p:spPr>
          <a:xfrm flipV="1">
            <a:off x="2389071" y="3042120"/>
            <a:ext cx="1903212" cy="773081"/>
          </a:xfrm>
          <a:custGeom>
            <a:avLst/>
            <a:gdLst>
              <a:gd name="connsiteX0" fmla="*/ 1623909 w 1903212"/>
              <a:gd name="connsiteY0" fmla="*/ 773081 h 773081"/>
              <a:gd name="connsiteX1" fmla="*/ 0 w 1903212"/>
              <a:gd name="connsiteY1" fmla="*/ 773081 h 773081"/>
              <a:gd name="connsiteX2" fmla="*/ 279319 w 1903212"/>
              <a:gd name="connsiteY2" fmla="*/ 386541 h 773081"/>
              <a:gd name="connsiteX3" fmla="*/ 0 w 1903212"/>
              <a:gd name="connsiteY3" fmla="*/ 0 h 773081"/>
              <a:gd name="connsiteX4" fmla="*/ 1623909 w 1903212"/>
              <a:gd name="connsiteY4" fmla="*/ 0 h 773081"/>
              <a:gd name="connsiteX5" fmla="*/ 1903213 w 1903212"/>
              <a:gd name="connsiteY5" fmla="*/ 386541 h 773081"/>
              <a:gd name="connsiteX6" fmla="*/ 1623909 w 1903212"/>
              <a:gd name="connsiteY6" fmla="*/ 773081 h 7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212" h="773081">
                <a:moveTo>
                  <a:pt x="1623909" y="773081"/>
                </a:moveTo>
                <a:lnTo>
                  <a:pt x="0" y="773081"/>
                </a:lnTo>
                <a:lnTo>
                  <a:pt x="279319" y="386541"/>
                </a:lnTo>
                <a:lnTo>
                  <a:pt x="0" y="0"/>
                </a:lnTo>
                <a:lnTo>
                  <a:pt x="1623909" y="0"/>
                </a:lnTo>
                <a:lnTo>
                  <a:pt x="1903213" y="386541"/>
                </a:lnTo>
                <a:lnTo>
                  <a:pt x="1623909" y="773081"/>
                </a:lnTo>
                <a:close/>
              </a:path>
            </a:pathLst>
          </a:custGeom>
          <a:solidFill>
            <a:schemeClr val="tx2"/>
          </a:solidFill>
          <a:ln w="1503" cap="flat">
            <a:noFill/>
            <a:prstDash val="solid"/>
            <a:miter/>
          </a:ln>
        </p:spPr>
        <p:txBody>
          <a:bodyPr rtlCol="0" anchor="ctr"/>
          <a:lstStyle/>
          <a:p>
            <a:endParaRPr lang="en-GB" dirty="0">
              <a:latin typeface="Tenorite" panose="00000500000000000000" pitchFamily="2" charset="0"/>
            </a:endParaRPr>
          </a:p>
        </p:txBody>
      </p:sp>
      <p:sp>
        <p:nvSpPr>
          <p:cNvPr id="31" name="Freeform: Shape 30">
            <a:extLst>
              <a:ext uri="{FF2B5EF4-FFF2-40B4-BE49-F238E27FC236}">
                <a16:creationId xmlns:a16="http://schemas.microsoft.com/office/drawing/2014/main" id="{A23DF300-9C9A-613E-4068-525DC466AAAA}"/>
              </a:ext>
            </a:extLst>
          </p:cNvPr>
          <p:cNvSpPr>
            <a:spLocks noChangeAspect="1"/>
          </p:cNvSpPr>
          <p:nvPr/>
        </p:nvSpPr>
        <p:spPr>
          <a:xfrm flipV="1">
            <a:off x="4225707" y="3042120"/>
            <a:ext cx="1903197" cy="773081"/>
          </a:xfrm>
          <a:custGeom>
            <a:avLst/>
            <a:gdLst>
              <a:gd name="connsiteX0" fmla="*/ 1623894 w 1903197"/>
              <a:gd name="connsiteY0" fmla="*/ 773081 h 773081"/>
              <a:gd name="connsiteX1" fmla="*/ 0 w 1903197"/>
              <a:gd name="connsiteY1" fmla="*/ 773081 h 773081"/>
              <a:gd name="connsiteX2" fmla="*/ 279304 w 1903197"/>
              <a:gd name="connsiteY2" fmla="*/ 386541 h 773081"/>
              <a:gd name="connsiteX3" fmla="*/ 0 w 1903197"/>
              <a:gd name="connsiteY3" fmla="*/ 0 h 773081"/>
              <a:gd name="connsiteX4" fmla="*/ 1623894 w 1903197"/>
              <a:gd name="connsiteY4" fmla="*/ 0 h 773081"/>
              <a:gd name="connsiteX5" fmla="*/ 1903198 w 1903197"/>
              <a:gd name="connsiteY5" fmla="*/ 386541 h 773081"/>
              <a:gd name="connsiteX6" fmla="*/ 1623894 w 1903197"/>
              <a:gd name="connsiteY6" fmla="*/ 773081 h 7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197" h="773081">
                <a:moveTo>
                  <a:pt x="1623894" y="773081"/>
                </a:moveTo>
                <a:lnTo>
                  <a:pt x="0" y="773081"/>
                </a:lnTo>
                <a:lnTo>
                  <a:pt x="279304" y="386541"/>
                </a:lnTo>
                <a:lnTo>
                  <a:pt x="0" y="0"/>
                </a:lnTo>
                <a:lnTo>
                  <a:pt x="1623894" y="0"/>
                </a:lnTo>
                <a:lnTo>
                  <a:pt x="1903198" y="386541"/>
                </a:lnTo>
                <a:lnTo>
                  <a:pt x="1623894" y="773081"/>
                </a:lnTo>
                <a:close/>
              </a:path>
            </a:pathLst>
          </a:custGeom>
          <a:solidFill>
            <a:schemeClr val="accent2">
              <a:lumMod val="20000"/>
              <a:lumOff val="80000"/>
            </a:schemeClr>
          </a:solidFill>
          <a:ln w="1503" cap="flat">
            <a:noFill/>
            <a:prstDash val="solid"/>
            <a:miter/>
          </a:ln>
        </p:spPr>
        <p:txBody>
          <a:bodyPr rtlCol="0" anchor="ctr"/>
          <a:lstStyle/>
          <a:p>
            <a:endParaRPr lang="en-GB" dirty="0">
              <a:latin typeface="Tenorite" panose="00000500000000000000" pitchFamily="2" charset="0"/>
            </a:endParaRPr>
          </a:p>
        </p:txBody>
      </p:sp>
      <p:sp>
        <p:nvSpPr>
          <p:cNvPr id="32" name="Freeform: Shape 31">
            <a:extLst>
              <a:ext uri="{FF2B5EF4-FFF2-40B4-BE49-F238E27FC236}">
                <a16:creationId xmlns:a16="http://schemas.microsoft.com/office/drawing/2014/main" id="{1270A3FE-D5BA-52AF-AA9A-CE1FC6E60F64}"/>
              </a:ext>
            </a:extLst>
          </p:cNvPr>
          <p:cNvSpPr>
            <a:spLocks noChangeAspect="1"/>
          </p:cNvSpPr>
          <p:nvPr/>
        </p:nvSpPr>
        <p:spPr>
          <a:xfrm flipV="1">
            <a:off x="6062328" y="3042120"/>
            <a:ext cx="1903212" cy="773081"/>
          </a:xfrm>
          <a:custGeom>
            <a:avLst/>
            <a:gdLst>
              <a:gd name="connsiteX0" fmla="*/ 1623894 w 1903212"/>
              <a:gd name="connsiteY0" fmla="*/ 773081 h 773081"/>
              <a:gd name="connsiteX1" fmla="*/ 0 w 1903212"/>
              <a:gd name="connsiteY1" fmla="*/ 773081 h 773081"/>
              <a:gd name="connsiteX2" fmla="*/ 279318 w 1903212"/>
              <a:gd name="connsiteY2" fmla="*/ 386541 h 773081"/>
              <a:gd name="connsiteX3" fmla="*/ 0 w 1903212"/>
              <a:gd name="connsiteY3" fmla="*/ 0 h 773081"/>
              <a:gd name="connsiteX4" fmla="*/ 1623894 w 1903212"/>
              <a:gd name="connsiteY4" fmla="*/ 0 h 773081"/>
              <a:gd name="connsiteX5" fmla="*/ 1903213 w 1903212"/>
              <a:gd name="connsiteY5" fmla="*/ 386541 h 773081"/>
              <a:gd name="connsiteX6" fmla="*/ 1623894 w 1903212"/>
              <a:gd name="connsiteY6" fmla="*/ 773081 h 7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212" h="773081">
                <a:moveTo>
                  <a:pt x="1623894" y="773081"/>
                </a:moveTo>
                <a:lnTo>
                  <a:pt x="0" y="773081"/>
                </a:lnTo>
                <a:lnTo>
                  <a:pt x="279318" y="386541"/>
                </a:lnTo>
                <a:lnTo>
                  <a:pt x="0" y="0"/>
                </a:lnTo>
                <a:lnTo>
                  <a:pt x="1623894" y="0"/>
                </a:lnTo>
                <a:lnTo>
                  <a:pt x="1903213" y="386541"/>
                </a:lnTo>
                <a:lnTo>
                  <a:pt x="1623894" y="773081"/>
                </a:lnTo>
                <a:close/>
              </a:path>
            </a:pathLst>
          </a:custGeom>
          <a:solidFill>
            <a:schemeClr val="tx2"/>
          </a:solidFill>
          <a:ln w="1503" cap="flat">
            <a:noFill/>
            <a:prstDash val="solid"/>
            <a:miter/>
          </a:ln>
        </p:spPr>
        <p:txBody>
          <a:bodyPr rtlCol="0" anchor="ctr"/>
          <a:lstStyle/>
          <a:p>
            <a:endParaRPr lang="en-GB" dirty="0">
              <a:latin typeface="Tenorite" panose="00000500000000000000" pitchFamily="2" charset="0"/>
            </a:endParaRPr>
          </a:p>
        </p:txBody>
      </p:sp>
      <p:sp>
        <p:nvSpPr>
          <p:cNvPr id="33" name="Freeform: Shape 32">
            <a:extLst>
              <a:ext uri="{FF2B5EF4-FFF2-40B4-BE49-F238E27FC236}">
                <a16:creationId xmlns:a16="http://schemas.microsoft.com/office/drawing/2014/main" id="{4829E8A7-62C3-DC59-F671-7071AD714FFD}"/>
              </a:ext>
            </a:extLst>
          </p:cNvPr>
          <p:cNvSpPr>
            <a:spLocks noChangeAspect="1"/>
          </p:cNvSpPr>
          <p:nvPr userDrawn="1"/>
        </p:nvSpPr>
        <p:spPr>
          <a:xfrm flipV="1">
            <a:off x="7898964" y="3042120"/>
            <a:ext cx="1903197" cy="773081"/>
          </a:xfrm>
          <a:custGeom>
            <a:avLst/>
            <a:gdLst>
              <a:gd name="connsiteX0" fmla="*/ 1623895 w 1903197"/>
              <a:gd name="connsiteY0" fmla="*/ 773081 h 773081"/>
              <a:gd name="connsiteX1" fmla="*/ 0 w 1903197"/>
              <a:gd name="connsiteY1" fmla="*/ 773081 h 773081"/>
              <a:gd name="connsiteX2" fmla="*/ 279304 w 1903197"/>
              <a:gd name="connsiteY2" fmla="*/ 386541 h 773081"/>
              <a:gd name="connsiteX3" fmla="*/ 0 w 1903197"/>
              <a:gd name="connsiteY3" fmla="*/ 0 h 773081"/>
              <a:gd name="connsiteX4" fmla="*/ 1623895 w 1903197"/>
              <a:gd name="connsiteY4" fmla="*/ 0 h 773081"/>
              <a:gd name="connsiteX5" fmla="*/ 1903198 w 1903197"/>
              <a:gd name="connsiteY5" fmla="*/ 386541 h 773081"/>
              <a:gd name="connsiteX6" fmla="*/ 1623895 w 1903197"/>
              <a:gd name="connsiteY6" fmla="*/ 773081 h 7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197" h="773081">
                <a:moveTo>
                  <a:pt x="1623895" y="773081"/>
                </a:moveTo>
                <a:lnTo>
                  <a:pt x="0" y="773081"/>
                </a:lnTo>
                <a:lnTo>
                  <a:pt x="279304" y="386541"/>
                </a:lnTo>
                <a:lnTo>
                  <a:pt x="0" y="0"/>
                </a:lnTo>
                <a:lnTo>
                  <a:pt x="1623895" y="0"/>
                </a:lnTo>
                <a:lnTo>
                  <a:pt x="1903198" y="386541"/>
                </a:lnTo>
                <a:lnTo>
                  <a:pt x="1623895" y="773081"/>
                </a:lnTo>
                <a:close/>
              </a:path>
            </a:pathLst>
          </a:custGeom>
          <a:solidFill>
            <a:schemeClr val="accent2">
              <a:lumMod val="20000"/>
              <a:lumOff val="80000"/>
            </a:schemeClr>
          </a:solidFill>
          <a:ln w="1503" cap="flat">
            <a:noFill/>
            <a:prstDash val="solid"/>
            <a:miter/>
          </a:ln>
        </p:spPr>
        <p:txBody>
          <a:bodyPr rtlCol="0" anchor="ctr"/>
          <a:lstStyle/>
          <a:p>
            <a:endParaRPr lang="en-GB" dirty="0">
              <a:latin typeface="Tenorite" panose="00000500000000000000" pitchFamily="2" charset="0"/>
            </a:endParaRPr>
          </a:p>
        </p:txBody>
      </p:sp>
      <p:sp>
        <p:nvSpPr>
          <p:cNvPr id="34" name="Freeform: Shape 33">
            <a:extLst>
              <a:ext uri="{FF2B5EF4-FFF2-40B4-BE49-F238E27FC236}">
                <a16:creationId xmlns:a16="http://schemas.microsoft.com/office/drawing/2014/main" id="{F63B7363-EF9A-45EB-3A10-E84AEEE451EE}"/>
              </a:ext>
            </a:extLst>
          </p:cNvPr>
          <p:cNvSpPr>
            <a:spLocks noChangeAspect="1"/>
          </p:cNvSpPr>
          <p:nvPr userDrawn="1"/>
        </p:nvSpPr>
        <p:spPr>
          <a:xfrm flipV="1">
            <a:off x="9735585" y="3042120"/>
            <a:ext cx="1903213" cy="773081"/>
          </a:xfrm>
          <a:custGeom>
            <a:avLst/>
            <a:gdLst>
              <a:gd name="connsiteX0" fmla="*/ 1623895 w 1903213"/>
              <a:gd name="connsiteY0" fmla="*/ 773081 h 773081"/>
              <a:gd name="connsiteX1" fmla="*/ 0 w 1903213"/>
              <a:gd name="connsiteY1" fmla="*/ 773081 h 773081"/>
              <a:gd name="connsiteX2" fmla="*/ 279304 w 1903213"/>
              <a:gd name="connsiteY2" fmla="*/ 386541 h 773081"/>
              <a:gd name="connsiteX3" fmla="*/ 0 w 1903213"/>
              <a:gd name="connsiteY3" fmla="*/ 0 h 773081"/>
              <a:gd name="connsiteX4" fmla="*/ 1623895 w 1903213"/>
              <a:gd name="connsiteY4" fmla="*/ 0 h 773081"/>
              <a:gd name="connsiteX5" fmla="*/ 1903213 w 1903213"/>
              <a:gd name="connsiteY5" fmla="*/ 386541 h 773081"/>
              <a:gd name="connsiteX6" fmla="*/ 1623895 w 1903213"/>
              <a:gd name="connsiteY6" fmla="*/ 773081 h 7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213" h="773081">
                <a:moveTo>
                  <a:pt x="1623895" y="773081"/>
                </a:moveTo>
                <a:lnTo>
                  <a:pt x="0" y="773081"/>
                </a:lnTo>
                <a:lnTo>
                  <a:pt x="279304" y="386541"/>
                </a:lnTo>
                <a:lnTo>
                  <a:pt x="0" y="0"/>
                </a:lnTo>
                <a:lnTo>
                  <a:pt x="1623895" y="0"/>
                </a:lnTo>
                <a:lnTo>
                  <a:pt x="1903213" y="386541"/>
                </a:lnTo>
                <a:lnTo>
                  <a:pt x="1623895" y="773081"/>
                </a:lnTo>
                <a:close/>
              </a:path>
            </a:pathLst>
          </a:custGeom>
          <a:solidFill>
            <a:schemeClr val="tx2"/>
          </a:solidFill>
          <a:ln w="1503" cap="flat">
            <a:noFill/>
            <a:prstDash val="solid"/>
            <a:miter/>
          </a:ln>
        </p:spPr>
        <p:txBody>
          <a:bodyPr rtlCol="0" anchor="ctr"/>
          <a:lstStyle/>
          <a:p>
            <a:endParaRPr lang="en-GB" dirty="0">
              <a:latin typeface="Tenorite" panose="00000500000000000000" pitchFamily="2" charset="0"/>
            </a:endParaRPr>
          </a:p>
        </p:txBody>
      </p:sp>
      <p:sp>
        <p:nvSpPr>
          <p:cNvPr id="35" name="Content Placeholder 25">
            <a:extLst>
              <a:ext uri="{FF2B5EF4-FFF2-40B4-BE49-F238E27FC236}">
                <a16:creationId xmlns:a16="http://schemas.microsoft.com/office/drawing/2014/main" id="{A9CC64BC-1285-69FB-2A03-FE645B142DAB}"/>
              </a:ext>
            </a:extLst>
          </p:cNvPr>
          <p:cNvSpPr>
            <a:spLocks noGrp="1"/>
          </p:cNvSpPr>
          <p:nvPr>
            <p:ph sz="quarter" idx="30" hasCustomPrompt="1"/>
          </p:nvPr>
        </p:nvSpPr>
        <p:spPr>
          <a:xfrm>
            <a:off x="6062328" y="1412875"/>
            <a:ext cx="1836636" cy="1512588"/>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36" name="Content Placeholder 25">
            <a:extLst>
              <a:ext uri="{FF2B5EF4-FFF2-40B4-BE49-F238E27FC236}">
                <a16:creationId xmlns:a16="http://schemas.microsoft.com/office/drawing/2014/main" id="{CE27EBF8-8B44-7877-BE5E-BEFFE3FEAC90}"/>
              </a:ext>
            </a:extLst>
          </p:cNvPr>
          <p:cNvSpPr>
            <a:spLocks noGrp="1"/>
          </p:cNvSpPr>
          <p:nvPr>
            <p:ph sz="quarter" idx="31" hasCustomPrompt="1"/>
          </p:nvPr>
        </p:nvSpPr>
        <p:spPr>
          <a:xfrm>
            <a:off x="9735585" y="3931858"/>
            <a:ext cx="1836636" cy="1512588"/>
          </a:xfrm>
          <a:noFill/>
        </p:spPr>
        <p:txBody>
          <a:bodyPr/>
          <a:lstStyle>
            <a:lvl1pPr marL="0" indent="0">
              <a:lnSpc>
                <a:spcPts val="2000"/>
              </a:lnSpc>
              <a:buNone/>
              <a:defRPr lang="en-GB" sz="1400" b="0" dirty="0">
                <a:solidFill>
                  <a:schemeClr val="tx1"/>
                </a:solidFill>
                <a:latin typeface="Tenorite" panose="00000500000000000000" pitchFamily="2" charset="0"/>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sp>
        <p:nvSpPr>
          <p:cNvPr id="44" name="Content Placeholder 12">
            <a:extLst>
              <a:ext uri="{FF2B5EF4-FFF2-40B4-BE49-F238E27FC236}">
                <a16:creationId xmlns:a16="http://schemas.microsoft.com/office/drawing/2014/main" id="{2E123707-7115-19F6-2356-D13BC22005F7}"/>
              </a:ext>
            </a:extLst>
          </p:cNvPr>
          <p:cNvSpPr>
            <a:spLocks noGrp="1"/>
          </p:cNvSpPr>
          <p:nvPr>
            <p:ph sz="quarter" idx="35" hasCustomPrompt="1"/>
          </p:nvPr>
        </p:nvSpPr>
        <p:spPr>
          <a:xfrm>
            <a:off x="840000" y="3324921"/>
            <a:ext cx="1440000" cy="221599"/>
          </a:xfrm>
        </p:spPr>
        <p:txBody>
          <a:bodyPr/>
          <a:lstStyle>
            <a:lvl1pPr marL="0" indent="0" algn="ctr">
              <a:buNone/>
              <a:defRPr sz="1600" b="1">
                <a:solidFill>
                  <a:schemeClr val="tx2"/>
                </a:solidFill>
                <a:latin typeface="Tenorite" panose="00000500000000000000" pitchFamily="2" charset="0"/>
              </a:defRPr>
            </a:lvl1pPr>
          </a:lstStyle>
          <a:p>
            <a:r>
              <a:rPr lang="en-GB" dirty="0"/>
              <a:t>Arrow text</a:t>
            </a:r>
          </a:p>
        </p:txBody>
      </p:sp>
      <p:sp>
        <p:nvSpPr>
          <p:cNvPr id="45" name="Content Placeholder 12">
            <a:extLst>
              <a:ext uri="{FF2B5EF4-FFF2-40B4-BE49-F238E27FC236}">
                <a16:creationId xmlns:a16="http://schemas.microsoft.com/office/drawing/2014/main" id="{954ADAA9-218C-4543-3E53-D8BD154494F7}"/>
              </a:ext>
            </a:extLst>
          </p:cNvPr>
          <p:cNvSpPr>
            <a:spLocks noGrp="1"/>
          </p:cNvSpPr>
          <p:nvPr>
            <p:ph sz="quarter" idx="36" hasCustomPrompt="1"/>
          </p:nvPr>
        </p:nvSpPr>
        <p:spPr>
          <a:xfrm>
            <a:off x="2676621" y="3324921"/>
            <a:ext cx="1440000" cy="221599"/>
          </a:xfrm>
        </p:spPr>
        <p:txBody>
          <a:bodyPr/>
          <a:lstStyle>
            <a:lvl1pPr marL="0" indent="0" algn="ctr">
              <a:buNone/>
              <a:defRPr sz="1600" b="1">
                <a:solidFill>
                  <a:schemeClr val="bg2"/>
                </a:solidFill>
                <a:latin typeface="Tenorite" panose="00000500000000000000" pitchFamily="2" charset="0"/>
              </a:defRPr>
            </a:lvl1pPr>
          </a:lstStyle>
          <a:p>
            <a:r>
              <a:rPr lang="en-GB" dirty="0"/>
              <a:t>Arrow text</a:t>
            </a:r>
          </a:p>
        </p:txBody>
      </p:sp>
      <p:sp>
        <p:nvSpPr>
          <p:cNvPr id="46" name="Content Placeholder 12">
            <a:extLst>
              <a:ext uri="{FF2B5EF4-FFF2-40B4-BE49-F238E27FC236}">
                <a16:creationId xmlns:a16="http://schemas.microsoft.com/office/drawing/2014/main" id="{A35EAE7F-2606-3F54-7728-24DBED10B7D0}"/>
              </a:ext>
            </a:extLst>
          </p:cNvPr>
          <p:cNvSpPr>
            <a:spLocks noGrp="1"/>
          </p:cNvSpPr>
          <p:nvPr>
            <p:ph sz="quarter" idx="37" hasCustomPrompt="1"/>
          </p:nvPr>
        </p:nvSpPr>
        <p:spPr>
          <a:xfrm>
            <a:off x="4513242" y="3324921"/>
            <a:ext cx="1440000" cy="221599"/>
          </a:xfrm>
        </p:spPr>
        <p:txBody>
          <a:bodyPr/>
          <a:lstStyle>
            <a:lvl1pPr marL="0" indent="0" algn="ctr">
              <a:buNone/>
              <a:defRPr sz="1600" b="1">
                <a:solidFill>
                  <a:schemeClr val="tx2"/>
                </a:solidFill>
                <a:latin typeface="Tenorite" panose="00000500000000000000" pitchFamily="2" charset="0"/>
              </a:defRPr>
            </a:lvl1pPr>
          </a:lstStyle>
          <a:p>
            <a:r>
              <a:rPr lang="en-GB" dirty="0"/>
              <a:t>Arrow text</a:t>
            </a:r>
          </a:p>
        </p:txBody>
      </p:sp>
      <p:sp>
        <p:nvSpPr>
          <p:cNvPr id="47" name="Content Placeholder 12">
            <a:extLst>
              <a:ext uri="{FF2B5EF4-FFF2-40B4-BE49-F238E27FC236}">
                <a16:creationId xmlns:a16="http://schemas.microsoft.com/office/drawing/2014/main" id="{200B31B2-65B2-6EA7-921B-A2CA112A7DFB}"/>
              </a:ext>
            </a:extLst>
          </p:cNvPr>
          <p:cNvSpPr>
            <a:spLocks noGrp="1"/>
          </p:cNvSpPr>
          <p:nvPr>
            <p:ph sz="quarter" idx="38" hasCustomPrompt="1"/>
          </p:nvPr>
        </p:nvSpPr>
        <p:spPr>
          <a:xfrm>
            <a:off x="6349863" y="3324921"/>
            <a:ext cx="1440000" cy="221599"/>
          </a:xfrm>
        </p:spPr>
        <p:txBody>
          <a:bodyPr/>
          <a:lstStyle>
            <a:lvl1pPr marL="0" indent="0" algn="ctr">
              <a:buNone/>
              <a:defRPr sz="1600" b="1">
                <a:solidFill>
                  <a:schemeClr val="bg2"/>
                </a:solidFill>
                <a:latin typeface="Tenorite" panose="00000500000000000000" pitchFamily="2" charset="0"/>
              </a:defRPr>
            </a:lvl1pPr>
          </a:lstStyle>
          <a:p>
            <a:r>
              <a:rPr lang="en-GB" dirty="0"/>
              <a:t>Arrow text</a:t>
            </a:r>
          </a:p>
        </p:txBody>
      </p:sp>
      <p:sp>
        <p:nvSpPr>
          <p:cNvPr id="48" name="Content Placeholder 12">
            <a:extLst>
              <a:ext uri="{FF2B5EF4-FFF2-40B4-BE49-F238E27FC236}">
                <a16:creationId xmlns:a16="http://schemas.microsoft.com/office/drawing/2014/main" id="{EA2AC14B-7377-D9C4-EEFE-C3F018227ADA}"/>
              </a:ext>
            </a:extLst>
          </p:cNvPr>
          <p:cNvSpPr>
            <a:spLocks noGrp="1"/>
          </p:cNvSpPr>
          <p:nvPr>
            <p:ph sz="quarter" idx="39" hasCustomPrompt="1"/>
          </p:nvPr>
        </p:nvSpPr>
        <p:spPr>
          <a:xfrm>
            <a:off x="8186499" y="3324921"/>
            <a:ext cx="1440000" cy="221599"/>
          </a:xfrm>
        </p:spPr>
        <p:txBody>
          <a:bodyPr/>
          <a:lstStyle>
            <a:lvl1pPr marL="0" indent="0" algn="ctr">
              <a:buNone/>
              <a:defRPr sz="1600" b="1">
                <a:solidFill>
                  <a:schemeClr val="tx2"/>
                </a:solidFill>
                <a:latin typeface="Tenorite" panose="00000500000000000000" pitchFamily="2" charset="0"/>
              </a:defRPr>
            </a:lvl1pPr>
          </a:lstStyle>
          <a:p>
            <a:r>
              <a:rPr lang="en-GB" dirty="0"/>
              <a:t>Arrow text</a:t>
            </a:r>
          </a:p>
        </p:txBody>
      </p:sp>
      <p:sp>
        <p:nvSpPr>
          <p:cNvPr id="49" name="Content Placeholder 12">
            <a:extLst>
              <a:ext uri="{FF2B5EF4-FFF2-40B4-BE49-F238E27FC236}">
                <a16:creationId xmlns:a16="http://schemas.microsoft.com/office/drawing/2014/main" id="{624A0A7D-1E82-A54A-DBD9-C021BD6A83B7}"/>
              </a:ext>
            </a:extLst>
          </p:cNvPr>
          <p:cNvSpPr>
            <a:spLocks noGrp="1"/>
          </p:cNvSpPr>
          <p:nvPr>
            <p:ph sz="quarter" idx="40" hasCustomPrompt="1"/>
          </p:nvPr>
        </p:nvSpPr>
        <p:spPr>
          <a:xfrm>
            <a:off x="10019774" y="3324921"/>
            <a:ext cx="1440000" cy="221599"/>
          </a:xfrm>
        </p:spPr>
        <p:txBody>
          <a:bodyPr/>
          <a:lstStyle>
            <a:lvl1pPr marL="0" indent="0" algn="ctr">
              <a:buNone/>
              <a:defRPr sz="1600" b="1">
                <a:solidFill>
                  <a:schemeClr val="bg2"/>
                </a:solidFill>
                <a:latin typeface="Tenorite" panose="00000500000000000000" pitchFamily="2" charset="0"/>
              </a:defRPr>
            </a:lvl1pPr>
          </a:lstStyle>
          <a:p>
            <a:r>
              <a:rPr lang="en-GB" dirty="0"/>
              <a:t>Arrow text</a:t>
            </a:r>
          </a:p>
        </p:txBody>
      </p:sp>
    </p:spTree>
    <p:extLst>
      <p:ext uri="{BB962C8B-B14F-4D97-AF65-F5344CB8AC3E}">
        <p14:creationId xmlns:p14="http://schemas.microsoft.com/office/powerpoint/2010/main" val="955378669"/>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Column Card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96764B-F3F7-8C02-F8DF-0DB7AA91243D}"/>
              </a:ext>
            </a:extLst>
          </p:cNvPr>
          <p:cNvSpPr>
            <a:spLocks noGrp="1" noRot="1" noMove="1" noResize="1" noEditPoints="1" noAdjustHandles="1" noChangeArrowheads="1" noChangeShapeType="1"/>
          </p:cNvSpPr>
          <p:nvPr userDrawn="1"/>
        </p:nvSpPr>
        <p:spPr>
          <a:xfrm>
            <a:off x="552450" y="1412875"/>
            <a:ext cx="2556000" cy="417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52450" y="3443250"/>
            <a:ext cx="2556000" cy="360850"/>
          </a:xfrm>
          <a:noFill/>
        </p:spPr>
        <p:txBody>
          <a:bodyPr lIns="144000" tIns="0" rIns="144000" bIns="144000"/>
          <a:lstStyle>
            <a:lvl1pPr marL="0" indent="0">
              <a:lnSpc>
                <a:spcPct val="100000"/>
              </a:lnSpc>
              <a:buNone/>
              <a:defRPr lang="en-GB" sz="1400" b="0" dirty="0">
                <a:solidFill>
                  <a:srgbClr val="FFFFFF"/>
                </a:solidFill>
                <a:latin typeface="Tenorite" panose="00000500000000000000" pitchFamily="2" charset="0"/>
              </a:defRPr>
            </a:lvl1pPr>
          </a:lstStyle>
          <a:p>
            <a:pPr lvl="0"/>
            <a:r>
              <a:rPr lang="en-US" dirty="0"/>
              <a:t>Body</a:t>
            </a:r>
            <a:endParaRPr lang="en-GB" dirty="0"/>
          </a:p>
        </p:txBody>
      </p:sp>
      <p:sp>
        <p:nvSpPr>
          <p:cNvPr id="5" name="SmartArt Placeholder 34">
            <a:extLst>
              <a:ext uri="{FF2B5EF4-FFF2-40B4-BE49-F238E27FC236}">
                <a16:creationId xmlns:a16="http://schemas.microsoft.com/office/drawing/2014/main" id="{044D1FD7-607A-AB87-6275-29699CC63B79}"/>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9" name="Text Placeholder 9">
            <a:extLst>
              <a:ext uri="{FF2B5EF4-FFF2-40B4-BE49-F238E27FC236}">
                <a16:creationId xmlns:a16="http://schemas.microsoft.com/office/drawing/2014/main" id="{3884AADB-3D18-03E8-29A3-D2E4991A90EB}"/>
              </a:ext>
            </a:extLst>
          </p:cNvPr>
          <p:cNvSpPr>
            <a:spLocks noGrp="1"/>
          </p:cNvSpPr>
          <p:nvPr>
            <p:ph type="body" sz="quarter" idx="22" hasCustomPrompt="1"/>
          </p:nvPr>
        </p:nvSpPr>
        <p:spPr>
          <a:xfrm>
            <a:off x="552450" y="2888888"/>
            <a:ext cx="2556000" cy="540112"/>
          </a:xfrm>
          <a:noFill/>
        </p:spPr>
        <p:txBody>
          <a:bodyPr wrap="square" lIns="144000" tIns="144000" rIns="144000" bIns="144000">
            <a:spAutoFit/>
          </a:bodyPr>
          <a:lstStyle>
            <a:lvl1pPr marL="0" indent="0" algn="l">
              <a:buNone/>
              <a:defRPr sz="1800" b="0">
                <a:solidFill>
                  <a:srgbClr val="FCD757"/>
                </a:solidFill>
                <a:latin typeface="Tenorite" panose="00000500000000000000" pitchFamily="2" charset="0"/>
              </a:defRPr>
            </a:lvl1pPr>
          </a:lstStyle>
          <a:p>
            <a:pPr lvl="0"/>
            <a:r>
              <a:rPr lang="en-GB" b="1" dirty="0"/>
              <a:t>Heading</a:t>
            </a:r>
          </a:p>
        </p:txBody>
      </p:sp>
      <p:sp>
        <p:nvSpPr>
          <p:cNvPr id="31" name="Rectangle 30">
            <a:extLst>
              <a:ext uri="{FF2B5EF4-FFF2-40B4-BE49-F238E27FC236}">
                <a16:creationId xmlns:a16="http://schemas.microsoft.com/office/drawing/2014/main" id="{956A3951-FE73-3BFC-8ACF-24679CB3D6B2}"/>
              </a:ext>
            </a:extLst>
          </p:cNvPr>
          <p:cNvSpPr>
            <a:spLocks noGrp="1" noRot="1" noMove="1" noResize="1" noEditPoints="1" noAdjustHandles="1" noChangeArrowheads="1" noChangeShapeType="1"/>
          </p:cNvSpPr>
          <p:nvPr userDrawn="1"/>
        </p:nvSpPr>
        <p:spPr>
          <a:xfrm>
            <a:off x="3396149" y="1412875"/>
            <a:ext cx="2556000" cy="417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32" name="Content Placeholder 25">
            <a:extLst>
              <a:ext uri="{FF2B5EF4-FFF2-40B4-BE49-F238E27FC236}">
                <a16:creationId xmlns:a16="http://schemas.microsoft.com/office/drawing/2014/main" id="{BF6759C8-AAEB-5189-BCE6-EB26C5FD9483}"/>
              </a:ext>
            </a:extLst>
          </p:cNvPr>
          <p:cNvSpPr>
            <a:spLocks noGrp="1"/>
          </p:cNvSpPr>
          <p:nvPr>
            <p:ph sz="quarter" idx="29" hasCustomPrompt="1"/>
          </p:nvPr>
        </p:nvSpPr>
        <p:spPr>
          <a:xfrm>
            <a:off x="3396149" y="3443250"/>
            <a:ext cx="2556000" cy="360850"/>
          </a:xfrm>
          <a:noFill/>
        </p:spPr>
        <p:txBody>
          <a:bodyPr lIns="144000" tIns="0" rIns="144000" bIns="144000"/>
          <a:lstStyle>
            <a:lvl1pPr marL="0" indent="0">
              <a:lnSpc>
                <a:spcPct val="100000"/>
              </a:lnSpc>
              <a:buNone/>
              <a:defRPr lang="en-GB" sz="1400" b="0" dirty="0">
                <a:solidFill>
                  <a:srgbClr val="FFFFFF"/>
                </a:solidFill>
                <a:latin typeface="Tenorite" panose="00000500000000000000" pitchFamily="2" charset="0"/>
              </a:defRPr>
            </a:lvl1pPr>
          </a:lstStyle>
          <a:p>
            <a:pPr lvl="0"/>
            <a:r>
              <a:rPr lang="en-US" dirty="0"/>
              <a:t>Body</a:t>
            </a:r>
            <a:endParaRPr lang="en-GB" dirty="0"/>
          </a:p>
        </p:txBody>
      </p:sp>
      <p:sp>
        <p:nvSpPr>
          <p:cNvPr id="33" name="Text Placeholder 9">
            <a:extLst>
              <a:ext uri="{FF2B5EF4-FFF2-40B4-BE49-F238E27FC236}">
                <a16:creationId xmlns:a16="http://schemas.microsoft.com/office/drawing/2014/main" id="{DDECA88B-9152-F45D-9681-E0D71E55037B}"/>
              </a:ext>
            </a:extLst>
          </p:cNvPr>
          <p:cNvSpPr>
            <a:spLocks noGrp="1"/>
          </p:cNvSpPr>
          <p:nvPr>
            <p:ph type="body" sz="quarter" idx="30" hasCustomPrompt="1"/>
          </p:nvPr>
        </p:nvSpPr>
        <p:spPr>
          <a:xfrm>
            <a:off x="3396149" y="2888888"/>
            <a:ext cx="2556000"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37" name="Rectangle 36">
            <a:extLst>
              <a:ext uri="{FF2B5EF4-FFF2-40B4-BE49-F238E27FC236}">
                <a16:creationId xmlns:a16="http://schemas.microsoft.com/office/drawing/2014/main" id="{12C29666-38AF-B742-445B-2A819BEB83AD}"/>
              </a:ext>
            </a:extLst>
          </p:cNvPr>
          <p:cNvSpPr>
            <a:spLocks noGrp="1" noRot="1" noMove="1" noResize="1" noEditPoints="1" noAdjustHandles="1" noChangeArrowheads="1" noChangeShapeType="1"/>
          </p:cNvSpPr>
          <p:nvPr userDrawn="1"/>
        </p:nvSpPr>
        <p:spPr>
          <a:xfrm>
            <a:off x="6246544" y="1412876"/>
            <a:ext cx="2556000" cy="417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38" name="Content Placeholder 25">
            <a:extLst>
              <a:ext uri="{FF2B5EF4-FFF2-40B4-BE49-F238E27FC236}">
                <a16:creationId xmlns:a16="http://schemas.microsoft.com/office/drawing/2014/main" id="{4001D1CA-5CA4-0B6D-45DA-B0C92AC51943}"/>
              </a:ext>
            </a:extLst>
          </p:cNvPr>
          <p:cNvSpPr>
            <a:spLocks noGrp="1"/>
          </p:cNvSpPr>
          <p:nvPr>
            <p:ph sz="quarter" idx="31" hasCustomPrompt="1"/>
          </p:nvPr>
        </p:nvSpPr>
        <p:spPr>
          <a:xfrm>
            <a:off x="6246544" y="3443251"/>
            <a:ext cx="2556000" cy="360850"/>
          </a:xfrm>
          <a:noFill/>
        </p:spPr>
        <p:txBody>
          <a:bodyPr lIns="144000" tIns="0" rIns="144000" bIns="144000"/>
          <a:lstStyle>
            <a:lvl1pPr marL="0" indent="0">
              <a:lnSpc>
                <a:spcPct val="100000"/>
              </a:lnSpc>
              <a:buNone/>
              <a:defRPr lang="en-GB" sz="1400" b="0" dirty="0">
                <a:solidFill>
                  <a:srgbClr val="FFFFFF"/>
                </a:solidFill>
                <a:latin typeface="Tenorite" panose="00000500000000000000" pitchFamily="2" charset="0"/>
              </a:defRPr>
            </a:lvl1pPr>
          </a:lstStyle>
          <a:p>
            <a:pPr lvl="0"/>
            <a:r>
              <a:rPr lang="en-US" dirty="0"/>
              <a:t>Body</a:t>
            </a:r>
            <a:endParaRPr lang="en-GB" dirty="0"/>
          </a:p>
        </p:txBody>
      </p:sp>
      <p:sp>
        <p:nvSpPr>
          <p:cNvPr id="39" name="Text Placeholder 9">
            <a:extLst>
              <a:ext uri="{FF2B5EF4-FFF2-40B4-BE49-F238E27FC236}">
                <a16:creationId xmlns:a16="http://schemas.microsoft.com/office/drawing/2014/main" id="{040E8A02-8293-C088-2ED7-881591E735B3}"/>
              </a:ext>
            </a:extLst>
          </p:cNvPr>
          <p:cNvSpPr>
            <a:spLocks noGrp="1"/>
          </p:cNvSpPr>
          <p:nvPr>
            <p:ph type="body" sz="quarter" idx="32" hasCustomPrompt="1"/>
          </p:nvPr>
        </p:nvSpPr>
        <p:spPr>
          <a:xfrm>
            <a:off x="6246544" y="2888889"/>
            <a:ext cx="2556000"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43" name="Rectangle 42">
            <a:extLst>
              <a:ext uri="{FF2B5EF4-FFF2-40B4-BE49-F238E27FC236}">
                <a16:creationId xmlns:a16="http://schemas.microsoft.com/office/drawing/2014/main" id="{8FF69474-01BF-7074-4D4E-164A60AD384D}"/>
              </a:ext>
            </a:extLst>
          </p:cNvPr>
          <p:cNvSpPr>
            <a:spLocks noGrp="1" noRot="1" noMove="1" noResize="1" noEditPoints="1" noAdjustHandles="1" noChangeArrowheads="1" noChangeShapeType="1"/>
          </p:cNvSpPr>
          <p:nvPr userDrawn="1"/>
        </p:nvSpPr>
        <p:spPr>
          <a:xfrm>
            <a:off x="9083490" y="1412875"/>
            <a:ext cx="2556000" cy="417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44" name="Content Placeholder 25">
            <a:extLst>
              <a:ext uri="{FF2B5EF4-FFF2-40B4-BE49-F238E27FC236}">
                <a16:creationId xmlns:a16="http://schemas.microsoft.com/office/drawing/2014/main" id="{4689CF0E-937B-85F1-E183-C19C573C6F43}"/>
              </a:ext>
            </a:extLst>
          </p:cNvPr>
          <p:cNvSpPr>
            <a:spLocks noGrp="1"/>
          </p:cNvSpPr>
          <p:nvPr>
            <p:ph sz="quarter" idx="33" hasCustomPrompt="1"/>
          </p:nvPr>
        </p:nvSpPr>
        <p:spPr>
          <a:xfrm>
            <a:off x="9083490" y="3443250"/>
            <a:ext cx="2556000" cy="360850"/>
          </a:xfrm>
          <a:noFill/>
        </p:spPr>
        <p:txBody>
          <a:bodyPr lIns="144000" tIns="0" rIns="144000" bIns="144000"/>
          <a:lstStyle>
            <a:lvl1pPr marL="0" indent="0">
              <a:lnSpc>
                <a:spcPct val="100000"/>
              </a:lnSpc>
              <a:buNone/>
              <a:defRPr lang="en-GB" sz="1400" b="0" dirty="0">
                <a:solidFill>
                  <a:srgbClr val="FFFFFF"/>
                </a:solidFill>
                <a:latin typeface="Tenorite" panose="00000500000000000000" pitchFamily="2" charset="0"/>
              </a:defRPr>
            </a:lvl1pPr>
          </a:lstStyle>
          <a:p>
            <a:pPr lvl="0"/>
            <a:r>
              <a:rPr lang="en-US" dirty="0"/>
              <a:t>Body</a:t>
            </a:r>
            <a:endParaRPr lang="en-GB" dirty="0"/>
          </a:p>
        </p:txBody>
      </p:sp>
      <p:sp>
        <p:nvSpPr>
          <p:cNvPr id="45" name="Text Placeholder 9">
            <a:extLst>
              <a:ext uri="{FF2B5EF4-FFF2-40B4-BE49-F238E27FC236}">
                <a16:creationId xmlns:a16="http://schemas.microsoft.com/office/drawing/2014/main" id="{EEB3C910-68F4-AED6-2472-7B754CED1E0D}"/>
              </a:ext>
            </a:extLst>
          </p:cNvPr>
          <p:cNvSpPr>
            <a:spLocks noGrp="1"/>
          </p:cNvSpPr>
          <p:nvPr>
            <p:ph type="body" sz="quarter" idx="34" hasCustomPrompt="1"/>
          </p:nvPr>
        </p:nvSpPr>
        <p:spPr>
          <a:xfrm>
            <a:off x="9083490" y="2888888"/>
            <a:ext cx="2556000"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46" name="Title 1">
            <a:extLst>
              <a:ext uri="{FF2B5EF4-FFF2-40B4-BE49-F238E27FC236}">
                <a16:creationId xmlns:a16="http://schemas.microsoft.com/office/drawing/2014/main" id="{F03487C4-1C1A-F52E-001F-672B20C08423}"/>
              </a:ext>
            </a:extLst>
          </p:cNvPr>
          <p:cNvSpPr>
            <a:spLocks noGrp="1"/>
          </p:cNvSpPr>
          <p:nvPr>
            <p:ph type="title" hasCustomPrompt="1"/>
          </p:nvPr>
        </p:nvSpPr>
        <p:spPr>
          <a:xfrm>
            <a:off x="563250" y="559014"/>
            <a:ext cx="8280400" cy="493499"/>
          </a:xfrm>
        </p:spPr>
        <p:txBody>
          <a:bodyPr bIns="144000"/>
          <a:lstStyle>
            <a:lvl1pPr>
              <a:defRPr/>
            </a:lvl1pPr>
          </a:lstStyle>
          <a:p>
            <a:r>
              <a:rPr lang="en-US" dirty="0"/>
              <a:t>Click to edit header</a:t>
            </a:r>
            <a:endParaRPr lang="en-GB" dirty="0"/>
          </a:p>
        </p:txBody>
      </p:sp>
      <p:sp>
        <p:nvSpPr>
          <p:cNvPr id="2" name="Content Placeholder 25">
            <a:extLst>
              <a:ext uri="{FF2B5EF4-FFF2-40B4-BE49-F238E27FC236}">
                <a16:creationId xmlns:a16="http://schemas.microsoft.com/office/drawing/2014/main" id="{91E5AC61-AF83-630A-9F00-CF30648CEB6C}"/>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4" name="Footer Placeholder 27">
            <a:extLst>
              <a:ext uri="{FF2B5EF4-FFF2-40B4-BE49-F238E27FC236}">
                <a16:creationId xmlns:a16="http://schemas.microsoft.com/office/drawing/2014/main" id="{52778EAF-05E3-3D8A-9F11-EE1F5F4A604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681192019"/>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 Cards">
    <p:bg>
      <p:bgPr>
        <a:solidFill>
          <a:schemeClr val="bg1"/>
        </a:solidFill>
        <a:effectLst/>
      </p:bgPr>
    </p:bg>
    <p:spTree>
      <p:nvGrpSpPr>
        <p:cNvPr id="1" name=""/>
        <p:cNvGrpSpPr/>
        <p:nvPr/>
      </p:nvGrpSpPr>
      <p:grpSpPr>
        <a:xfrm>
          <a:off x="0" y="0"/>
          <a:ext cx="0" cy="0"/>
          <a:chOff x="0" y="0"/>
          <a:chExt cx="0" cy="0"/>
        </a:xfrm>
      </p:grpSpPr>
      <p:sp>
        <p:nvSpPr>
          <p:cNvPr id="8" name="SmartArt Placeholder 34">
            <a:extLst>
              <a:ext uri="{FF2B5EF4-FFF2-40B4-BE49-F238E27FC236}">
                <a16:creationId xmlns:a16="http://schemas.microsoft.com/office/drawing/2014/main" id="{88AF1B78-F92F-F8EC-C001-CFBFD95FFF41}"/>
              </a:ext>
            </a:extLst>
          </p:cNvPr>
          <p:cNvSpPr>
            <a:spLocks noGrp="1" noRot="1" noChangeAspect="1" noMove="1" noResize="1" noEditPoints="1" noAdjustHandles="1" noChangeArrowheads="1" noChangeShapeType="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5" name="Picture Placeholder 11">
            <a:extLst>
              <a:ext uri="{FF2B5EF4-FFF2-40B4-BE49-F238E27FC236}">
                <a16:creationId xmlns:a16="http://schemas.microsoft.com/office/drawing/2014/main" id="{D1E8D92C-D3C5-9769-7B9D-724D311D792A}"/>
              </a:ext>
            </a:extLst>
          </p:cNvPr>
          <p:cNvSpPr>
            <a:spLocks noGrp="1"/>
          </p:cNvSpPr>
          <p:nvPr>
            <p:ph type="pic" sz="quarter" idx="17"/>
          </p:nvPr>
        </p:nvSpPr>
        <p:spPr>
          <a:xfrm>
            <a:off x="550863" y="1412874"/>
            <a:ext cx="3529012" cy="1832563"/>
          </a:xfrm>
          <a:solidFill>
            <a:schemeClr val="tx1">
              <a:lumMod val="10000"/>
              <a:lumOff val="90000"/>
            </a:schemeClr>
          </a:solidFill>
        </p:spPr>
        <p:txBody>
          <a:bodyPr>
            <a:noAutofit/>
          </a:bodyPr>
          <a:lstStyle>
            <a:lvl1pPr>
              <a:defRPr sz="2000"/>
            </a:lvl1pPr>
          </a:lstStyle>
          <a:p>
            <a:endParaRPr lang="en-GB" dirty="0"/>
          </a:p>
        </p:txBody>
      </p:sp>
      <p:sp>
        <p:nvSpPr>
          <p:cNvPr id="3" name="Slide Number Placeholder 2">
            <a:extLst>
              <a:ext uri="{FF2B5EF4-FFF2-40B4-BE49-F238E27FC236}">
                <a16:creationId xmlns:a16="http://schemas.microsoft.com/office/drawing/2014/main" id="{1E45680C-0901-4E6F-2B18-AE6553AE380B}"/>
              </a:ext>
            </a:extLst>
          </p:cNvPr>
          <p:cNvSpPr>
            <a:spLocks noGrp="1"/>
          </p:cNvSpPr>
          <p:nvPr>
            <p:ph type="sldNum" sz="quarter" idx="20"/>
          </p:nvPr>
        </p:nvSpPr>
        <p:spPr/>
        <p:txBody>
          <a:bodyPr/>
          <a:lstStyle/>
          <a:p>
            <a:fld id="{DF3FA0D0-9F87-475A-AC0B-708264F066E5}" type="slidenum">
              <a:rPr lang="en-GB" smtClean="0"/>
              <a:pPr/>
              <a:t>‹#›</a:t>
            </a:fld>
            <a:endParaRPr lang="en-GB" dirty="0"/>
          </a:p>
        </p:txBody>
      </p:sp>
      <p:sp>
        <p:nvSpPr>
          <p:cNvPr id="10" name="Text Placeholder 9">
            <a:extLst>
              <a:ext uri="{FF2B5EF4-FFF2-40B4-BE49-F238E27FC236}">
                <a16:creationId xmlns:a16="http://schemas.microsoft.com/office/drawing/2014/main" id="{620D4E40-A808-A8E1-116D-09C0312091F3}"/>
              </a:ext>
            </a:extLst>
          </p:cNvPr>
          <p:cNvSpPr>
            <a:spLocks noGrp="1"/>
          </p:cNvSpPr>
          <p:nvPr>
            <p:ph type="body" sz="quarter" idx="22" hasCustomPrompt="1"/>
          </p:nvPr>
        </p:nvSpPr>
        <p:spPr>
          <a:xfrm>
            <a:off x="550988" y="3238282"/>
            <a:ext cx="3529012" cy="540112"/>
          </a:xfrm>
          <a:solidFill>
            <a:schemeClr val="tx2"/>
          </a:solidFill>
        </p:spPr>
        <p:txBody>
          <a:bodyPr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12" name="Text Placeholder 11">
            <a:extLst>
              <a:ext uri="{FF2B5EF4-FFF2-40B4-BE49-F238E27FC236}">
                <a16:creationId xmlns:a16="http://schemas.microsoft.com/office/drawing/2014/main" id="{EE4091C7-4852-0999-693B-7ED60DDCBBA9}"/>
              </a:ext>
            </a:extLst>
          </p:cNvPr>
          <p:cNvSpPr>
            <a:spLocks noGrp="1"/>
          </p:cNvSpPr>
          <p:nvPr>
            <p:ph type="body" sz="quarter" idx="23"/>
          </p:nvPr>
        </p:nvSpPr>
        <p:spPr>
          <a:xfrm>
            <a:off x="550863" y="3778394"/>
            <a:ext cx="3529012" cy="1797092"/>
          </a:xfrm>
          <a:solidFill>
            <a:schemeClr val="tx2"/>
          </a:solidFill>
        </p:spPr>
        <p:txBody>
          <a:bodyPr lIns="144000" tIns="0" rIns="144000" bIns="144000">
            <a:noAutofit/>
          </a:bodyPr>
          <a:lstStyle>
            <a:lvl1pPr marL="0" indent="0">
              <a:lnSpc>
                <a:spcPct val="100000"/>
              </a:lnSpc>
              <a:buNone/>
              <a:defRPr sz="1400" b="0">
                <a:solidFill>
                  <a:schemeClr val="bg1"/>
                </a:solidFill>
                <a:latin typeface="Tenorite" panose="00000500000000000000" pitchFamily="2" charset="0"/>
              </a:defRPr>
            </a:lvl1pPr>
          </a:lstStyle>
          <a:p>
            <a:pPr lvl="0"/>
            <a:endParaRPr lang="en-GB" dirty="0"/>
          </a:p>
        </p:txBody>
      </p:sp>
      <p:sp>
        <p:nvSpPr>
          <p:cNvPr id="19" name="Picture Placeholder 11">
            <a:extLst>
              <a:ext uri="{FF2B5EF4-FFF2-40B4-BE49-F238E27FC236}">
                <a16:creationId xmlns:a16="http://schemas.microsoft.com/office/drawing/2014/main" id="{ED59A330-7A3A-793B-4F84-5E7033F49D98}"/>
              </a:ext>
            </a:extLst>
          </p:cNvPr>
          <p:cNvSpPr>
            <a:spLocks noGrp="1"/>
          </p:cNvSpPr>
          <p:nvPr>
            <p:ph type="pic" sz="quarter" idx="24"/>
          </p:nvPr>
        </p:nvSpPr>
        <p:spPr>
          <a:xfrm>
            <a:off x="4331494" y="1420031"/>
            <a:ext cx="3529011" cy="1818251"/>
          </a:xfrm>
          <a:solidFill>
            <a:schemeClr val="tx1">
              <a:lumMod val="10000"/>
              <a:lumOff val="90000"/>
            </a:schemeClr>
          </a:solidFill>
        </p:spPr>
        <p:txBody>
          <a:bodyPr>
            <a:noAutofit/>
          </a:bodyPr>
          <a:lstStyle>
            <a:lvl1pPr>
              <a:defRPr sz="2000"/>
            </a:lvl1pPr>
          </a:lstStyle>
          <a:p>
            <a:endParaRPr lang="en-GB" dirty="0"/>
          </a:p>
        </p:txBody>
      </p:sp>
      <p:sp>
        <p:nvSpPr>
          <p:cNvPr id="20" name="Text Placeholder 9">
            <a:extLst>
              <a:ext uri="{FF2B5EF4-FFF2-40B4-BE49-F238E27FC236}">
                <a16:creationId xmlns:a16="http://schemas.microsoft.com/office/drawing/2014/main" id="{29E6C741-482C-AF4D-4EA1-2ACD159C3C8A}"/>
              </a:ext>
            </a:extLst>
          </p:cNvPr>
          <p:cNvSpPr>
            <a:spLocks noGrp="1"/>
          </p:cNvSpPr>
          <p:nvPr>
            <p:ph type="body" sz="quarter" idx="25" hasCustomPrompt="1"/>
          </p:nvPr>
        </p:nvSpPr>
        <p:spPr>
          <a:xfrm>
            <a:off x="4331620" y="3245439"/>
            <a:ext cx="3529012" cy="540112"/>
          </a:xfrm>
          <a:solidFill>
            <a:schemeClr val="tx2"/>
          </a:solidFill>
        </p:spPr>
        <p:txBody>
          <a:bodyPr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21" name="Text Placeholder 11">
            <a:extLst>
              <a:ext uri="{FF2B5EF4-FFF2-40B4-BE49-F238E27FC236}">
                <a16:creationId xmlns:a16="http://schemas.microsoft.com/office/drawing/2014/main" id="{79D7FC8A-BD88-C769-A3D3-B727ACF65C01}"/>
              </a:ext>
            </a:extLst>
          </p:cNvPr>
          <p:cNvSpPr>
            <a:spLocks noGrp="1"/>
          </p:cNvSpPr>
          <p:nvPr>
            <p:ph type="body" sz="quarter" idx="26"/>
          </p:nvPr>
        </p:nvSpPr>
        <p:spPr>
          <a:xfrm>
            <a:off x="4331495" y="3785550"/>
            <a:ext cx="3529012" cy="1804093"/>
          </a:xfrm>
          <a:solidFill>
            <a:schemeClr val="tx2"/>
          </a:solidFill>
        </p:spPr>
        <p:txBody>
          <a:bodyPr lIns="144000" tIns="0" rIns="144000" bIns="144000">
            <a:noAutofit/>
          </a:bodyPr>
          <a:lstStyle>
            <a:lvl1pPr marL="0" indent="0">
              <a:lnSpc>
                <a:spcPct val="100000"/>
              </a:lnSpc>
              <a:buNone/>
              <a:defRPr sz="1400" b="0">
                <a:solidFill>
                  <a:schemeClr val="bg1"/>
                </a:solidFill>
                <a:latin typeface="Tenorite" panose="00000500000000000000" pitchFamily="2" charset="0"/>
              </a:defRPr>
            </a:lvl1pPr>
          </a:lstStyle>
          <a:p>
            <a:pPr lvl="0"/>
            <a:endParaRPr lang="en-GB" dirty="0"/>
          </a:p>
        </p:txBody>
      </p:sp>
      <p:sp>
        <p:nvSpPr>
          <p:cNvPr id="22" name="Picture Placeholder 11">
            <a:extLst>
              <a:ext uri="{FF2B5EF4-FFF2-40B4-BE49-F238E27FC236}">
                <a16:creationId xmlns:a16="http://schemas.microsoft.com/office/drawing/2014/main" id="{04445A10-45AF-92EB-09F6-6DF2F12F8712}"/>
              </a:ext>
            </a:extLst>
          </p:cNvPr>
          <p:cNvSpPr>
            <a:spLocks noGrp="1"/>
          </p:cNvSpPr>
          <p:nvPr>
            <p:ph type="pic" sz="quarter" idx="27"/>
          </p:nvPr>
        </p:nvSpPr>
        <p:spPr>
          <a:xfrm>
            <a:off x="8110538" y="1412875"/>
            <a:ext cx="3529010" cy="1832562"/>
          </a:xfrm>
          <a:solidFill>
            <a:schemeClr val="tx1">
              <a:lumMod val="10000"/>
              <a:lumOff val="90000"/>
            </a:schemeClr>
          </a:solidFill>
        </p:spPr>
        <p:txBody>
          <a:bodyPr>
            <a:noAutofit/>
          </a:bodyPr>
          <a:lstStyle>
            <a:lvl1pPr>
              <a:defRPr sz="2000"/>
            </a:lvl1pPr>
          </a:lstStyle>
          <a:p>
            <a:endParaRPr lang="en-GB" dirty="0"/>
          </a:p>
        </p:txBody>
      </p:sp>
      <p:sp>
        <p:nvSpPr>
          <p:cNvPr id="23" name="Text Placeholder 9">
            <a:extLst>
              <a:ext uri="{FF2B5EF4-FFF2-40B4-BE49-F238E27FC236}">
                <a16:creationId xmlns:a16="http://schemas.microsoft.com/office/drawing/2014/main" id="{41A6A6E9-AB9E-B34B-C49D-484C4163FFE5}"/>
              </a:ext>
            </a:extLst>
          </p:cNvPr>
          <p:cNvSpPr>
            <a:spLocks noGrp="1"/>
          </p:cNvSpPr>
          <p:nvPr>
            <p:ph type="body" sz="quarter" idx="28" hasCustomPrompt="1"/>
          </p:nvPr>
        </p:nvSpPr>
        <p:spPr>
          <a:xfrm>
            <a:off x="8110663" y="3238282"/>
            <a:ext cx="3529012" cy="540112"/>
          </a:xfrm>
          <a:solidFill>
            <a:schemeClr val="tx2"/>
          </a:solidFill>
        </p:spPr>
        <p:txBody>
          <a:bodyPr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24" name="Text Placeholder 11">
            <a:extLst>
              <a:ext uri="{FF2B5EF4-FFF2-40B4-BE49-F238E27FC236}">
                <a16:creationId xmlns:a16="http://schemas.microsoft.com/office/drawing/2014/main" id="{57C0BF4C-7CDE-CF6F-554B-E03FFA824036}"/>
              </a:ext>
            </a:extLst>
          </p:cNvPr>
          <p:cNvSpPr>
            <a:spLocks noGrp="1"/>
          </p:cNvSpPr>
          <p:nvPr>
            <p:ph type="body" sz="quarter" idx="29"/>
          </p:nvPr>
        </p:nvSpPr>
        <p:spPr>
          <a:xfrm>
            <a:off x="8110538" y="3778394"/>
            <a:ext cx="3529012" cy="1811194"/>
          </a:xfrm>
          <a:solidFill>
            <a:schemeClr val="tx2"/>
          </a:solidFill>
        </p:spPr>
        <p:txBody>
          <a:bodyPr lIns="144000" tIns="0" rIns="144000" bIns="144000">
            <a:noAutofit/>
          </a:bodyPr>
          <a:lstStyle>
            <a:lvl1pPr marL="0" indent="0">
              <a:lnSpc>
                <a:spcPct val="100000"/>
              </a:lnSpc>
              <a:buNone/>
              <a:defRPr sz="1400" b="0">
                <a:solidFill>
                  <a:schemeClr val="bg1"/>
                </a:solidFill>
                <a:latin typeface="Tenorite" panose="00000500000000000000" pitchFamily="2" charset="0"/>
              </a:defRPr>
            </a:lvl1pPr>
          </a:lstStyle>
          <a:p>
            <a:pPr lvl="0"/>
            <a:endParaRPr lang="en-GB" dirty="0"/>
          </a:p>
        </p:txBody>
      </p:sp>
      <p:sp>
        <p:nvSpPr>
          <p:cNvPr id="25" name="Title 1">
            <a:extLst>
              <a:ext uri="{FF2B5EF4-FFF2-40B4-BE49-F238E27FC236}">
                <a16:creationId xmlns:a16="http://schemas.microsoft.com/office/drawing/2014/main" id="{9D22A32E-9897-8724-D748-319FC20BBFC6}"/>
              </a:ext>
            </a:extLst>
          </p:cNvPr>
          <p:cNvSpPr>
            <a:spLocks noGrp="1"/>
          </p:cNvSpPr>
          <p:nvPr>
            <p:ph type="title" hasCustomPrompt="1"/>
          </p:nvPr>
        </p:nvSpPr>
        <p:spPr>
          <a:xfrm>
            <a:off x="550863" y="559701"/>
            <a:ext cx="8280400" cy="492812"/>
          </a:xfrm>
        </p:spPr>
        <p:txBody>
          <a:bodyPr bIns="144000"/>
          <a:lstStyle>
            <a:lvl1pPr>
              <a:defRPr/>
            </a:lvl1pPr>
          </a:lstStyle>
          <a:p>
            <a:r>
              <a:rPr lang="en-US" dirty="0"/>
              <a:t>Click to edit header</a:t>
            </a:r>
            <a:endParaRPr lang="en-GB" dirty="0"/>
          </a:p>
        </p:txBody>
      </p:sp>
      <p:sp>
        <p:nvSpPr>
          <p:cNvPr id="2" name="Content Placeholder 25">
            <a:extLst>
              <a:ext uri="{FF2B5EF4-FFF2-40B4-BE49-F238E27FC236}">
                <a16:creationId xmlns:a16="http://schemas.microsoft.com/office/drawing/2014/main" id="{FC582F8C-32DE-54A7-FBAA-C13575C8D8FA}"/>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6" name="Footer Placeholder 27">
            <a:extLst>
              <a:ext uri="{FF2B5EF4-FFF2-40B4-BE49-F238E27FC236}">
                <a16:creationId xmlns:a16="http://schemas.microsoft.com/office/drawing/2014/main" id="{03570653-44CC-701B-C50C-560EB54984F8}"/>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2531809239"/>
      </p:ext>
    </p:extLst>
  </p:cSld>
  <p:clrMapOvr>
    <a:masterClrMapping/>
  </p:clrMapOvr>
  <p:extLst>
    <p:ext uri="{DCECCB84-F9BA-43D5-87BE-67443E8EF086}">
      <p15:sldGuideLst xmlns:p15="http://schemas.microsoft.com/office/powerpoint/2012/main">
        <p15:guide id="3" orient="horz" pos="3974">
          <p15:clr>
            <a:srgbClr val="FBAE40"/>
          </p15:clr>
        </p15:guide>
        <p15:guide id="4" orient="horz" pos="663">
          <p15:clr>
            <a:srgbClr val="FBAE40"/>
          </p15:clr>
        </p15:guide>
        <p15:guide id="5" orient="horz" pos="89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Column Card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6DA747-36E7-25D7-DD8F-994837BB6252}"/>
              </a:ext>
            </a:extLst>
          </p:cNvPr>
          <p:cNvSpPr>
            <a:spLocks/>
          </p:cNvSpPr>
          <p:nvPr userDrawn="1"/>
        </p:nvSpPr>
        <p:spPr>
          <a:xfrm>
            <a:off x="550863" y="1412875"/>
            <a:ext cx="5257800" cy="4176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7" name="Picture Placeholder 6">
            <a:extLst>
              <a:ext uri="{FF2B5EF4-FFF2-40B4-BE49-F238E27FC236}">
                <a16:creationId xmlns:a16="http://schemas.microsoft.com/office/drawing/2014/main" id="{B02DA92D-008D-289F-FBF7-AFBFF4934EAE}"/>
              </a:ext>
            </a:extLst>
          </p:cNvPr>
          <p:cNvSpPr>
            <a:spLocks noGrp="1"/>
          </p:cNvSpPr>
          <p:nvPr>
            <p:ph type="pic" sz="quarter" idx="15"/>
          </p:nvPr>
        </p:nvSpPr>
        <p:spPr>
          <a:xfrm>
            <a:off x="561495" y="1412875"/>
            <a:ext cx="5247168" cy="2016125"/>
          </a:xfrm>
          <a:solidFill>
            <a:schemeClr val="tx1">
              <a:lumMod val="10000"/>
              <a:lumOff val="90000"/>
            </a:schemeClr>
          </a:solidFill>
        </p:spPr>
        <p:txBody>
          <a:bodyPr>
            <a:noAutofit/>
          </a:bodyPr>
          <a:lstStyle>
            <a:lvl1pPr>
              <a:defRPr sz="2000">
                <a:solidFill>
                  <a:schemeClr val="tx1"/>
                </a:solidFill>
              </a:defRPr>
            </a:lvl1pPr>
          </a:lstStyle>
          <a:p>
            <a:endParaRPr lang="en-GB" dirty="0"/>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8" name="Content Placeholder 25">
            <a:extLst>
              <a:ext uri="{FF2B5EF4-FFF2-40B4-BE49-F238E27FC236}">
                <a16:creationId xmlns:a16="http://schemas.microsoft.com/office/drawing/2014/main" id="{2B961C69-3ABC-2A11-83FF-6760D8BD7288}"/>
              </a:ext>
            </a:extLst>
          </p:cNvPr>
          <p:cNvSpPr>
            <a:spLocks noGrp="1"/>
          </p:cNvSpPr>
          <p:nvPr>
            <p:ph sz="quarter" idx="12" hasCustomPrompt="1"/>
          </p:nvPr>
        </p:nvSpPr>
        <p:spPr>
          <a:xfrm>
            <a:off x="561496" y="3976892"/>
            <a:ext cx="5247167" cy="1604915"/>
          </a:xfrm>
          <a:solidFill>
            <a:schemeClr val="tx2"/>
          </a:solidFill>
        </p:spPr>
        <p:txBody>
          <a:bodyPr lIns="144000" tIns="0" rIns="144000" bIns="144000">
            <a:noAutofit/>
          </a:bodyPr>
          <a:lstStyle>
            <a:lvl1pPr marL="0" indent="0">
              <a:lnSpc>
                <a:spcPts val="2000"/>
              </a:lnSpc>
              <a:buNone/>
              <a:defRPr lang="en-GB" sz="1400" b="0" dirty="0">
                <a:solidFill>
                  <a:schemeClr val="bg1"/>
                </a:solidFill>
                <a:latin typeface="Tenorite" panose="00000500000000000000" pitchFamily="2" charset="0"/>
              </a:defRPr>
            </a:lvl1pPr>
          </a:lstStyle>
          <a:p>
            <a:pPr lvl="0"/>
            <a:r>
              <a:rPr lang="en-US" dirty="0"/>
              <a:t>Card</a:t>
            </a:r>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noFill/>
              </a:defRPr>
            </a:lvl1pPr>
          </a:lstStyle>
          <a:p>
            <a:r>
              <a:rPr lang="en-GB" dirty="0"/>
              <a:t>mark</a:t>
            </a:r>
          </a:p>
        </p:txBody>
      </p:sp>
      <p:sp>
        <p:nvSpPr>
          <p:cNvPr id="18" name="Text Placeholder 9">
            <a:extLst>
              <a:ext uri="{FF2B5EF4-FFF2-40B4-BE49-F238E27FC236}">
                <a16:creationId xmlns:a16="http://schemas.microsoft.com/office/drawing/2014/main" id="{E97CD11E-C169-6DCB-5621-E07CC18B6DF9}"/>
              </a:ext>
            </a:extLst>
          </p:cNvPr>
          <p:cNvSpPr>
            <a:spLocks noGrp="1"/>
          </p:cNvSpPr>
          <p:nvPr>
            <p:ph type="body" sz="quarter" idx="22" hasCustomPrompt="1"/>
          </p:nvPr>
        </p:nvSpPr>
        <p:spPr>
          <a:xfrm>
            <a:off x="556723" y="3436781"/>
            <a:ext cx="5251940" cy="540112"/>
          </a:xfrm>
          <a:solidFill>
            <a:schemeClr val="tx2"/>
          </a:solid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21" name="Rectangle 20">
            <a:extLst>
              <a:ext uri="{FF2B5EF4-FFF2-40B4-BE49-F238E27FC236}">
                <a16:creationId xmlns:a16="http://schemas.microsoft.com/office/drawing/2014/main" id="{F7493BE8-A53C-015F-1D73-2D07D3CC5E1E}"/>
              </a:ext>
            </a:extLst>
          </p:cNvPr>
          <p:cNvSpPr/>
          <p:nvPr userDrawn="1"/>
        </p:nvSpPr>
        <p:spPr>
          <a:xfrm>
            <a:off x="6383338" y="1420656"/>
            <a:ext cx="5256166" cy="4176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22" name="Picture Placeholder 6">
            <a:extLst>
              <a:ext uri="{FF2B5EF4-FFF2-40B4-BE49-F238E27FC236}">
                <a16:creationId xmlns:a16="http://schemas.microsoft.com/office/drawing/2014/main" id="{5FD09EF5-3171-C635-2A18-573E0EFF6ECD}"/>
              </a:ext>
            </a:extLst>
          </p:cNvPr>
          <p:cNvSpPr>
            <a:spLocks noGrp="1"/>
          </p:cNvSpPr>
          <p:nvPr>
            <p:ph type="pic" sz="quarter" idx="23"/>
          </p:nvPr>
        </p:nvSpPr>
        <p:spPr>
          <a:xfrm>
            <a:off x="6383338" y="1420656"/>
            <a:ext cx="5256212" cy="2016125"/>
          </a:xfrm>
          <a:solidFill>
            <a:schemeClr val="tx1">
              <a:lumMod val="10000"/>
              <a:lumOff val="90000"/>
            </a:schemeClr>
          </a:solidFill>
        </p:spPr>
        <p:txBody>
          <a:bodyPr>
            <a:noAutofit/>
          </a:bodyPr>
          <a:lstStyle>
            <a:lvl1pPr>
              <a:defRPr sz="2000">
                <a:solidFill>
                  <a:schemeClr val="tx1"/>
                </a:solidFill>
              </a:defRPr>
            </a:lvl1pPr>
          </a:lstStyle>
          <a:p>
            <a:endParaRPr lang="en-GB" dirty="0"/>
          </a:p>
        </p:txBody>
      </p:sp>
      <p:sp>
        <p:nvSpPr>
          <p:cNvPr id="23" name="Content Placeholder 25">
            <a:extLst>
              <a:ext uri="{FF2B5EF4-FFF2-40B4-BE49-F238E27FC236}">
                <a16:creationId xmlns:a16="http://schemas.microsoft.com/office/drawing/2014/main" id="{21B84F63-FDDA-AA00-7BF6-E0F5E8632398}"/>
              </a:ext>
            </a:extLst>
          </p:cNvPr>
          <p:cNvSpPr>
            <a:spLocks noGrp="1"/>
          </p:cNvSpPr>
          <p:nvPr>
            <p:ph sz="quarter" idx="24" hasCustomPrompt="1"/>
          </p:nvPr>
        </p:nvSpPr>
        <p:spPr>
          <a:xfrm>
            <a:off x="6383339" y="3984673"/>
            <a:ext cx="5256166" cy="1612695"/>
          </a:xfrm>
          <a:solidFill>
            <a:schemeClr val="tx2"/>
          </a:solidFill>
        </p:spPr>
        <p:txBody>
          <a:bodyPr lIns="144000" tIns="0" rIns="144000" bIns="144000">
            <a:noAutofit/>
          </a:bodyPr>
          <a:lstStyle>
            <a:lvl1pPr marL="0" indent="0">
              <a:lnSpc>
                <a:spcPts val="2000"/>
              </a:lnSpc>
              <a:buNone/>
              <a:defRPr lang="en-GB" sz="1400" b="0" dirty="0">
                <a:solidFill>
                  <a:schemeClr val="bg1"/>
                </a:solidFill>
                <a:latin typeface="Tenorite" panose="00000500000000000000" pitchFamily="2" charset="0"/>
              </a:defRPr>
            </a:lvl1pPr>
          </a:lstStyle>
          <a:p>
            <a:pPr lvl="0"/>
            <a:r>
              <a:rPr lang="en-US" dirty="0"/>
              <a:t>Card</a:t>
            </a:r>
            <a:endParaRPr lang="en-GB" dirty="0"/>
          </a:p>
        </p:txBody>
      </p:sp>
      <p:sp>
        <p:nvSpPr>
          <p:cNvPr id="24" name="Text Placeholder 9">
            <a:extLst>
              <a:ext uri="{FF2B5EF4-FFF2-40B4-BE49-F238E27FC236}">
                <a16:creationId xmlns:a16="http://schemas.microsoft.com/office/drawing/2014/main" id="{DA46B7E6-3B29-58BC-F4D9-C794A59B6345}"/>
              </a:ext>
            </a:extLst>
          </p:cNvPr>
          <p:cNvSpPr>
            <a:spLocks noGrp="1"/>
          </p:cNvSpPr>
          <p:nvPr>
            <p:ph type="body" sz="quarter" idx="25" hasCustomPrompt="1"/>
          </p:nvPr>
        </p:nvSpPr>
        <p:spPr>
          <a:xfrm>
            <a:off x="6383338" y="3444562"/>
            <a:ext cx="5256166" cy="540112"/>
          </a:xfrm>
          <a:solidFill>
            <a:schemeClr val="tx2"/>
          </a:solid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Heading</a:t>
            </a:r>
          </a:p>
        </p:txBody>
      </p:sp>
      <p:sp>
        <p:nvSpPr>
          <p:cNvPr id="26" name="Title 1">
            <a:extLst>
              <a:ext uri="{FF2B5EF4-FFF2-40B4-BE49-F238E27FC236}">
                <a16:creationId xmlns:a16="http://schemas.microsoft.com/office/drawing/2014/main" id="{6A3C1C0F-F7AF-6F93-C70F-0133C64B3F25}"/>
              </a:ext>
            </a:extLst>
          </p:cNvPr>
          <p:cNvSpPr>
            <a:spLocks noGrp="1"/>
          </p:cNvSpPr>
          <p:nvPr>
            <p:ph type="title" hasCustomPrompt="1"/>
          </p:nvPr>
        </p:nvSpPr>
        <p:spPr>
          <a:xfrm>
            <a:off x="552450" y="549276"/>
            <a:ext cx="8280400" cy="503237"/>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67E69976-C8D3-683B-A3B3-1F63C47C6379}"/>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2" name="Footer Placeholder 27">
            <a:extLst>
              <a:ext uri="{FF2B5EF4-FFF2-40B4-BE49-F238E27FC236}">
                <a16:creationId xmlns:a16="http://schemas.microsoft.com/office/drawing/2014/main" id="{0B7F366B-568C-3379-CD1D-AB4BA46D2B7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3912683158"/>
      </p:ext>
    </p:extLst>
  </p:cSld>
  <p:clrMapOvr>
    <a:masterClrMapping/>
  </p:clrMapOvr>
  <p:extLst>
    <p:ext uri="{DCECCB84-F9BA-43D5-87BE-67443E8EF086}">
      <p15:sldGuideLst xmlns:p15="http://schemas.microsoft.com/office/powerpoint/2012/main">
        <p15:guide id="1" orient="horz" pos="663">
          <p15:clr>
            <a:srgbClr val="FBAE40"/>
          </p15:clr>
        </p15:guide>
        <p15:guide id="2" orient="horz" pos="89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shboard Card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E9BF3FE-EF2F-A3B3-6427-9CB3DD62F06F}"/>
              </a:ext>
            </a:extLst>
          </p:cNvPr>
          <p:cNvSpPr>
            <a:spLocks noGrp="1" noRot="1" noMove="1" noResize="1" noEditPoints="1" noAdjustHandles="1" noChangeArrowheads="1" noChangeShapeType="1"/>
          </p:cNvSpPr>
          <p:nvPr userDrawn="1"/>
        </p:nvSpPr>
        <p:spPr>
          <a:xfrm>
            <a:off x="6382513" y="3645588"/>
            <a:ext cx="2480400"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22" name="Rectangle 21">
            <a:extLst>
              <a:ext uri="{FF2B5EF4-FFF2-40B4-BE49-F238E27FC236}">
                <a16:creationId xmlns:a16="http://schemas.microsoft.com/office/drawing/2014/main" id="{88ED0A30-3994-95A4-DC4C-4B6A127791F0}"/>
              </a:ext>
            </a:extLst>
          </p:cNvPr>
          <p:cNvSpPr>
            <a:spLocks noGrp="1" noRot="1" noMove="1" noResize="1" noEditPoints="1" noAdjustHandles="1" noChangeArrowheads="1" noChangeShapeType="1"/>
          </p:cNvSpPr>
          <p:nvPr userDrawn="1"/>
        </p:nvSpPr>
        <p:spPr>
          <a:xfrm>
            <a:off x="9159150" y="1422463"/>
            <a:ext cx="2480400"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7" name="Rectangle 16">
            <a:extLst>
              <a:ext uri="{FF2B5EF4-FFF2-40B4-BE49-F238E27FC236}">
                <a16:creationId xmlns:a16="http://schemas.microsoft.com/office/drawing/2014/main" id="{930D26EE-99F5-6484-3812-DA45B111A789}"/>
              </a:ext>
            </a:extLst>
          </p:cNvPr>
          <p:cNvSpPr>
            <a:spLocks noGrp="1" noRot="1" noMove="1" noResize="1" noEditPoints="1" noAdjustHandles="1" noChangeArrowheads="1" noChangeShapeType="1"/>
          </p:cNvSpPr>
          <p:nvPr userDrawn="1"/>
        </p:nvSpPr>
        <p:spPr>
          <a:xfrm>
            <a:off x="6387933" y="1413563"/>
            <a:ext cx="2480400"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5" name="Rectangle 14">
            <a:extLst>
              <a:ext uri="{FF2B5EF4-FFF2-40B4-BE49-F238E27FC236}">
                <a16:creationId xmlns:a16="http://schemas.microsoft.com/office/drawing/2014/main" id="{95DA3430-871F-F76A-DDE2-4CE9D0F8BF22}"/>
              </a:ext>
            </a:extLst>
          </p:cNvPr>
          <p:cNvSpPr>
            <a:spLocks noGrp="1" noRot="1" noMove="1" noResize="1" noEditPoints="1" noAdjustHandles="1" noChangeArrowheads="1" noChangeShapeType="1"/>
          </p:cNvSpPr>
          <p:nvPr userDrawn="1"/>
        </p:nvSpPr>
        <p:spPr>
          <a:xfrm>
            <a:off x="552451" y="1412875"/>
            <a:ext cx="5256212" cy="4176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3" name="Content Placeholder 25">
            <a:extLst>
              <a:ext uri="{FF2B5EF4-FFF2-40B4-BE49-F238E27FC236}">
                <a16:creationId xmlns:a16="http://schemas.microsoft.com/office/drawing/2014/main" id="{8688CC41-65E6-EDEF-4132-06E7C359DB00}"/>
              </a:ext>
            </a:extLst>
          </p:cNvPr>
          <p:cNvSpPr>
            <a:spLocks noGrp="1"/>
          </p:cNvSpPr>
          <p:nvPr>
            <p:ph sz="quarter" idx="20" hasCustomPrompt="1"/>
          </p:nvPr>
        </p:nvSpPr>
        <p:spPr>
          <a:xfrm>
            <a:off x="561497" y="1967236"/>
            <a:ext cx="5236323" cy="360850"/>
          </a:xfrm>
          <a:noFill/>
        </p:spPr>
        <p:txBody>
          <a:bodyPr lIns="144000" tIns="0" rIns="144000" bIns="144000"/>
          <a:lstStyle>
            <a:lvl1pPr marL="0" indent="0">
              <a:lnSpc>
                <a:spcPct val="100000"/>
              </a:lnSpc>
              <a:buNone/>
              <a:defRPr lang="en-GB" sz="1400" b="0" dirty="0">
                <a:solidFill>
                  <a:schemeClr val="bg1"/>
                </a:solidFill>
                <a:latin typeface="Tenorite" panose="00000500000000000000" pitchFamily="2" charset="0"/>
              </a:defRPr>
            </a:lvl1pPr>
          </a:lstStyle>
          <a:p>
            <a:pPr lvl="0"/>
            <a:r>
              <a:rPr lang="en-US" dirty="0"/>
              <a:t>Body</a:t>
            </a:r>
            <a:endParaRPr lang="en-GB" dirty="0"/>
          </a:p>
        </p:txBody>
      </p:sp>
      <p:sp>
        <p:nvSpPr>
          <p:cNvPr id="14" name="Text Placeholder 9">
            <a:extLst>
              <a:ext uri="{FF2B5EF4-FFF2-40B4-BE49-F238E27FC236}">
                <a16:creationId xmlns:a16="http://schemas.microsoft.com/office/drawing/2014/main" id="{0E683D77-3E2B-1F7C-0E7D-B69593B99999}"/>
              </a:ext>
            </a:extLst>
          </p:cNvPr>
          <p:cNvSpPr>
            <a:spLocks noGrp="1"/>
          </p:cNvSpPr>
          <p:nvPr>
            <p:ph type="body" sz="quarter" idx="22" hasCustomPrompt="1"/>
          </p:nvPr>
        </p:nvSpPr>
        <p:spPr>
          <a:xfrm>
            <a:off x="563295" y="1412874"/>
            <a:ext cx="5236323"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Card title</a:t>
            </a:r>
          </a:p>
        </p:txBody>
      </p:sp>
      <p:sp>
        <p:nvSpPr>
          <p:cNvPr id="24" name="Content Placeholder 25">
            <a:extLst>
              <a:ext uri="{FF2B5EF4-FFF2-40B4-BE49-F238E27FC236}">
                <a16:creationId xmlns:a16="http://schemas.microsoft.com/office/drawing/2014/main" id="{1183E4AD-F9E5-B233-4D38-EFDDE0B23916}"/>
              </a:ext>
            </a:extLst>
          </p:cNvPr>
          <p:cNvSpPr>
            <a:spLocks noGrp="1"/>
          </p:cNvSpPr>
          <p:nvPr>
            <p:ph sz="quarter" idx="26" hasCustomPrompt="1"/>
          </p:nvPr>
        </p:nvSpPr>
        <p:spPr>
          <a:xfrm>
            <a:off x="9159150" y="1973909"/>
            <a:ext cx="2480400" cy="360850"/>
          </a:xfrm>
          <a:noFill/>
        </p:spPr>
        <p:txBody>
          <a:bodyPr lIns="144000" rIns="144000" bIns="144000"/>
          <a:lstStyle>
            <a:lvl1pPr marL="0" indent="0">
              <a:lnSpc>
                <a:spcPct val="100000"/>
              </a:lnSpc>
              <a:buNone/>
              <a:defRPr lang="en-GB" sz="1400" b="0" dirty="0">
                <a:solidFill>
                  <a:schemeClr val="bg1"/>
                </a:solidFill>
                <a:latin typeface="Tenorite" panose="00000500000000000000" pitchFamily="2" charset="0"/>
              </a:defRPr>
            </a:lvl1pPr>
          </a:lstStyle>
          <a:p>
            <a:pPr lvl="0"/>
            <a:r>
              <a:rPr lang="en-US" dirty="0"/>
              <a:t>Body</a:t>
            </a:r>
            <a:endParaRPr lang="en-GB" dirty="0"/>
          </a:p>
        </p:txBody>
      </p:sp>
      <p:sp>
        <p:nvSpPr>
          <p:cNvPr id="25" name="Text Placeholder 9">
            <a:extLst>
              <a:ext uri="{FF2B5EF4-FFF2-40B4-BE49-F238E27FC236}">
                <a16:creationId xmlns:a16="http://schemas.microsoft.com/office/drawing/2014/main" id="{458EA7E2-CE3D-5807-D99A-5AF70038679F}"/>
              </a:ext>
            </a:extLst>
          </p:cNvPr>
          <p:cNvSpPr>
            <a:spLocks noGrp="1"/>
          </p:cNvSpPr>
          <p:nvPr>
            <p:ph type="body" sz="quarter" idx="27" hasCustomPrompt="1"/>
          </p:nvPr>
        </p:nvSpPr>
        <p:spPr>
          <a:xfrm>
            <a:off x="9159150" y="1422252"/>
            <a:ext cx="2480400"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Card title</a:t>
            </a:r>
          </a:p>
        </p:txBody>
      </p:sp>
      <p:sp>
        <p:nvSpPr>
          <p:cNvPr id="28" name="Content Placeholder 25">
            <a:extLst>
              <a:ext uri="{FF2B5EF4-FFF2-40B4-BE49-F238E27FC236}">
                <a16:creationId xmlns:a16="http://schemas.microsoft.com/office/drawing/2014/main" id="{76EAF31A-AB8B-37F9-D8B6-C517C9835983}"/>
              </a:ext>
            </a:extLst>
          </p:cNvPr>
          <p:cNvSpPr>
            <a:spLocks noGrp="1"/>
          </p:cNvSpPr>
          <p:nvPr>
            <p:ph sz="quarter" idx="30" hasCustomPrompt="1"/>
          </p:nvPr>
        </p:nvSpPr>
        <p:spPr>
          <a:xfrm>
            <a:off x="6388719" y="1973910"/>
            <a:ext cx="2474194" cy="360850"/>
          </a:xfrm>
          <a:noFill/>
        </p:spPr>
        <p:txBody>
          <a:bodyPr lIns="144000" rIns="144000" bIns="144000"/>
          <a:lstStyle>
            <a:lvl1pPr marL="0" indent="0">
              <a:lnSpc>
                <a:spcPct val="100000"/>
              </a:lnSpc>
              <a:buNone/>
              <a:defRPr lang="en-GB" sz="1400" b="0" dirty="0">
                <a:solidFill>
                  <a:schemeClr val="bg1"/>
                </a:solidFill>
                <a:latin typeface="Tenorite" panose="00000500000000000000" pitchFamily="2" charset="0"/>
              </a:defRPr>
            </a:lvl1pPr>
          </a:lstStyle>
          <a:p>
            <a:pPr lvl="0"/>
            <a:r>
              <a:rPr lang="en-US" dirty="0"/>
              <a:t>Body</a:t>
            </a:r>
            <a:endParaRPr lang="en-GB" dirty="0"/>
          </a:p>
        </p:txBody>
      </p:sp>
      <p:sp>
        <p:nvSpPr>
          <p:cNvPr id="29" name="Text Placeholder 9">
            <a:extLst>
              <a:ext uri="{FF2B5EF4-FFF2-40B4-BE49-F238E27FC236}">
                <a16:creationId xmlns:a16="http://schemas.microsoft.com/office/drawing/2014/main" id="{FE044C80-43AD-B871-8137-C50196B108CA}"/>
              </a:ext>
            </a:extLst>
          </p:cNvPr>
          <p:cNvSpPr>
            <a:spLocks noGrp="1"/>
          </p:cNvSpPr>
          <p:nvPr>
            <p:ph type="body" sz="quarter" idx="31" hasCustomPrompt="1"/>
          </p:nvPr>
        </p:nvSpPr>
        <p:spPr>
          <a:xfrm>
            <a:off x="6388719" y="1422252"/>
            <a:ext cx="2474194"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Card title</a:t>
            </a:r>
          </a:p>
        </p:txBody>
      </p:sp>
      <p:sp>
        <p:nvSpPr>
          <p:cNvPr id="32" name="Content Placeholder 25">
            <a:extLst>
              <a:ext uri="{FF2B5EF4-FFF2-40B4-BE49-F238E27FC236}">
                <a16:creationId xmlns:a16="http://schemas.microsoft.com/office/drawing/2014/main" id="{E1D76246-7192-5B1B-422F-6715C9AE8025}"/>
              </a:ext>
            </a:extLst>
          </p:cNvPr>
          <p:cNvSpPr>
            <a:spLocks noGrp="1"/>
          </p:cNvSpPr>
          <p:nvPr>
            <p:ph sz="quarter" idx="32" hasCustomPrompt="1"/>
          </p:nvPr>
        </p:nvSpPr>
        <p:spPr>
          <a:xfrm>
            <a:off x="6383337" y="4189369"/>
            <a:ext cx="2479575" cy="360850"/>
          </a:xfrm>
          <a:noFill/>
        </p:spPr>
        <p:txBody>
          <a:bodyPr lIns="144000" rIns="144000" bIns="144000"/>
          <a:lstStyle>
            <a:lvl1pPr marL="0" indent="0">
              <a:lnSpc>
                <a:spcPct val="100000"/>
              </a:lnSpc>
              <a:buNone/>
              <a:defRPr lang="en-GB" sz="1400" b="0" dirty="0">
                <a:solidFill>
                  <a:schemeClr val="bg1"/>
                </a:solidFill>
                <a:latin typeface="Tenorite" panose="00000500000000000000" pitchFamily="2" charset="0"/>
              </a:defRPr>
            </a:lvl1pPr>
          </a:lstStyle>
          <a:p>
            <a:pPr lvl="0"/>
            <a:r>
              <a:rPr lang="en-US" dirty="0"/>
              <a:t>Body</a:t>
            </a:r>
            <a:endParaRPr lang="en-GB" dirty="0"/>
          </a:p>
        </p:txBody>
      </p:sp>
      <p:sp>
        <p:nvSpPr>
          <p:cNvPr id="33" name="Text Placeholder 9">
            <a:extLst>
              <a:ext uri="{FF2B5EF4-FFF2-40B4-BE49-F238E27FC236}">
                <a16:creationId xmlns:a16="http://schemas.microsoft.com/office/drawing/2014/main" id="{7A2515EE-B1FD-58D6-C983-D470072248FE}"/>
              </a:ext>
            </a:extLst>
          </p:cNvPr>
          <p:cNvSpPr>
            <a:spLocks noGrp="1"/>
          </p:cNvSpPr>
          <p:nvPr>
            <p:ph type="body" sz="quarter" idx="33" hasCustomPrompt="1"/>
          </p:nvPr>
        </p:nvSpPr>
        <p:spPr>
          <a:xfrm>
            <a:off x="6383338" y="3649257"/>
            <a:ext cx="2480400"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Card title</a:t>
            </a:r>
          </a:p>
        </p:txBody>
      </p:sp>
      <p:sp>
        <p:nvSpPr>
          <p:cNvPr id="36" name="Rectangle 35">
            <a:extLst>
              <a:ext uri="{FF2B5EF4-FFF2-40B4-BE49-F238E27FC236}">
                <a16:creationId xmlns:a16="http://schemas.microsoft.com/office/drawing/2014/main" id="{50201EB7-6D22-E5DE-D9C3-5A322DBBF4B4}"/>
              </a:ext>
            </a:extLst>
          </p:cNvPr>
          <p:cNvSpPr>
            <a:spLocks noGrp="1" noRot="1" noMove="1" noResize="1" noEditPoints="1" noAdjustHandles="1" noChangeArrowheads="1" noChangeShapeType="1"/>
          </p:cNvSpPr>
          <p:nvPr userDrawn="1"/>
        </p:nvSpPr>
        <p:spPr>
          <a:xfrm>
            <a:off x="9158325" y="3651747"/>
            <a:ext cx="2480400"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37" name="Content Placeholder 25">
            <a:extLst>
              <a:ext uri="{FF2B5EF4-FFF2-40B4-BE49-F238E27FC236}">
                <a16:creationId xmlns:a16="http://schemas.microsoft.com/office/drawing/2014/main" id="{FD6B1488-3849-08E2-754B-A96E218F8904}"/>
              </a:ext>
            </a:extLst>
          </p:cNvPr>
          <p:cNvSpPr>
            <a:spLocks noGrp="1"/>
          </p:cNvSpPr>
          <p:nvPr>
            <p:ph sz="quarter" idx="34" hasCustomPrompt="1"/>
          </p:nvPr>
        </p:nvSpPr>
        <p:spPr>
          <a:xfrm>
            <a:off x="9159150" y="4195528"/>
            <a:ext cx="2480400" cy="360850"/>
          </a:xfrm>
          <a:noFill/>
        </p:spPr>
        <p:txBody>
          <a:bodyPr lIns="144000" rIns="144000" bIns="144000"/>
          <a:lstStyle>
            <a:lvl1pPr marL="0" indent="0">
              <a:lnSpc>
                <a:spcPct val="100000"/>
              </a:lnSpc>
              <a:buNone/>
              <a:defRPr lang="en-GB" sz="1400" b="0" dirty="0">
                <a:solidFill>
                  <a:schemeClr val="bg1"/>
                </a:solidFill>
                <a:latin typeface="Tenorite" panose="00000500000000000000" pitchFamily="2" charset="0"/>
              </a:defRPr>
            </a:lvl1pPr>
          </a:lstStyle>
          <a:p>
            <a:pPr lvl="0"/>
            <a:r>
              <a:rPr lang="en-US" dirty="0"/>
              <a:t>Body</a:t>
            </a:r>
            <a:endParaRPr lang="en-GB" dirty="0"/>
          </a:p>
        </p:txBody>
      </p:sp>
      <p:sp>
        <p:nvSpPr>
          <p:cNvPr id="38" name="Text Placeholder 9">
            <a:extLst>
              <a:ext uri="{FF2B5EF4-FFF2-40B4-BE49-F238E27FC236}">
                <a16:creationId xmlns:a16="http://schemas.microsoft.com/office/drawing/2014/main" id="{C890804D-2163-45F9-449A-1237E41218D3}"/>
              </a:ext>
            </a:extLst>
          </p:cNvPr>
          <p:cNvSpPr>
            <a:spLocks noGrp="1"/>
          </p:cNvSpPr>
          <p:nvPr>
            <p:ph type="body" sz="quarter" idx="35" hasCustomPrompt="1"/>
          </p:nvPr>
        </p:nvSpPr>
        <p:spPr>
          <a:xfrm>
            <a:off x="9157500" y="3646770"/>
            <a:ext cx="2473003" cy="540112"/>
          </a:xfrm>
          <a:noFill/>
        </p:spPr>
        <p:txBody>
          <a:bodyPr wrap="square" lIns="144000" tIns="144000" rIns="144000" bIns="144000">
            <a:spAutoFit/>
          </a:bodyPr>
          <a:lstStyle>
            <a:lvl1pPr marL="0" indent="0">
              <a:buNone/>
              <a:defRPr sz="1800" b="0">
                <a:solidFill>
                  <a:srgbClr val="FCD757"/>
                </a:solidFill>
                <a:latin typeface="Tenorite" panose="00000500000000000000" pitchFamily="2" charset="0"/>
              </a:defRPr>
            </a:lvl1pPr>
          </a:lstStyle>
          <a:p>
            <a:pPr lvl="0"/>
            <a:r>
              <a:rPr lang="en-GB" b="1" dirty="0"/>
              <a:t>Card title</a:t>
            </a:r>
          </a:p>
        </p:txBody>
      </p:sp>
      <p:sp>
        <p:nvSpPr>
          <p:cNvPr id="39" name="Title 1">
            <a:extLst>
              <a:ext uri="{FF2B5EF4-FFF2-40B4-BE49-F238E27FC236}">
                <a16:creationId xmlns:a16="http://schemas.microsoft.com/office/drawing/2014/main" id="{33967916-B324-3C74-A87E-597125E93151}"/>
              </a:ext>
            </a:extLst>
          </p:cNvPr>
          <p:cNvSpPr>
            <a:spLocks noGrp="1"/>
          </p:cNvSpPr>
          <p:nvPr>
            <p:ph type="title" hasCustomPrompt="1"/>
          </p:nvPr>
        </p:nvSpPr>
        <p:spPr>
          <a:xfrm>
            <a:off x="552450" y="549276"/>
            <a:ext cx="8280400" cy="503237"/>
          </a:xfrm>
        </p:spPr>
        <p:txBody>
          <a:bodyPr bIns="144000"/>
          <a:lstStyle>
            <a:lvl1pPr>
              <a:defRPr/>
            </a:lvl1pPr>
          </a:lstStyle>
          <a:p>
            <a:r>
              <a:rPr lang="en-US" dirty="0"/>
              <a:t>Click to edit header</a:t>
            </a:r>
            <a:endParaRPr lang="en-GB" dirty="0"/>
          </a:p>
        </p:txBody>
      </p:sp>
      <p:sp>
        <p:nvSpPr>
          <p:cNvPr id="6" name="Content Placeholder 25">
            <a:extLst>
              <a:ext uri="{FF2B5EF4-FFF2-40B4-BE49-F238E27FC236}">
                <a16:creationId xmlns:a16="http://schemas.microsoft.com/office/drawing/2014/main" id="{84A73146-35B3-9DB6-F19B-F40843D28285}"/>
              </a:ext>
            </a:extLst>
          </p:cNvPr>
          <p:cNvSpPr>
            <a:spLocks noGrp="1"/>
          </p:cNvSpPr>
          <p:nvPr>
            <p:ph sz="quarter" idx="16" hasCustomPrompt="1"/>
          </p:nvPr>
        </p:nvSpPr>
        <p:spPr>
          <a:xfrm>
            <a:off x="561497" y="5589588"/>
            <a:ext cx="11069007" cy="311606"/>
          </a:xfrm>
          <a:noFill/>
        </p:spPr>
        <p:txBody>
          <a:bodyPr tIns="144000" rIns="144000"/>
          <a:lstStyle>
            <a:lvl1pPr marL="0" indent="0" algn="l">
              <a:buNone/>
              <a:defRPr lang="en-GB" sz="1200" b="0" dirty="0">
                <a:solidFill>
                  <a:srgbClr val="696963"/>
                </a:solidFill>
                <a:latin typeface="Tenorite" panose="00000500000000000000" pitchFamily="2" charset="0"/>
              </a:defRPr>
            </a:lvl1pPr>
          </a:lstStyle>
          <a:p>
            <a:pPr lvl="0"/>
            <a:r>
              <a:rPr lang="en-US" dirty="0"/>
              <a:t>Source text</a:t>
            </a:r>
            <a:endParaRPr lang="en-GB" dirty="0"/>
          </a:p>
        </p:txBody>
      </p:sp>
      <p:sp>
        <p:nvSpPr>
          <p:cNvPr id="2" name="Footer Placeholder 27">
            <a:extLst>
              <a:ext uri="{FF2B5EF4-FFF2-40B4-BE49-F238E27FC236}">
                <a16:creationId xmlns:a16="http://schemas.microsoft.com/office/drawing/2014/main" id="{E99075B6-F4B6-D205-51B1-89768338EAE5}"/>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3598262746"/>
      </p:ext>
    </p:extLst>
  </p:cSld>
  <p:clrMapOvr>
    <a:masterClrMapping/>
  </p:clrMapOvr>
  <p:extLst>
    <p:ext uri="{DCECCB84-F9BA-43D5-87BE-67443E8EF086}">
      <p15:sldGuideLst xmlns:p15="http://schemas.microsoft.com/office/powerpoint/2012/main">
        <p15:guide id="3" orient="horz" pos="663">
          <p15:clr>
            <a:srgbClr val="FBAE40"/>
          </p15:clr>
        </p15:guide>
        <p15:guide id="4" orient="horz" pos="89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Who are Lumin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3695350"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2" name="Footer Placeholder 27">
            <a:extLst>
              <a:ext uri="{FF2B5EF4-FFF2-40B4-BE49-F238E27FC236}">
                <a16:creationId xmlns:a16="http://schemas.microsoft.com/office/drawing/2014/main" id="{3362500A-78B4-C8FB-73E9-A10BC7C76925}"/>
              </a:ext>
            </a:extLst>
          </p:cNvPr>
          <p:cNvSpPr>
            <a:spLocks noGrp="1"/>
          </p:cNvSpPr>
          <p:nvPr>
            <p:ph type="ftr" sz="quarter" idx="3"/>
          </p:nvPr>
        </p:nvSpPr>
        <p:spPr>
          <a:xfrm>
            <a:off x="10549862" y="0"/>
            <a:ext cx="1089686"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Who we are</a:t>
            </a:r>
          </a:p>
        </p:txBody>
      </p:sp>
      <p:sp>
        <p:nvSpPr>
          <p:cNvPr id="13" name="Rectangle 12">
            <a:extLst>
              <a:ext uri="{FF2B5EF4-FFF2-40B4-BE49-F238E27FC236}">
                <a16:creationId xmlns:a16="http://schemas.microsoft.com/office/drawing/2014/main" id="{C53943D6-7320-6095-61C0-AF57E0D537F6}"/>
              </a:ext>
            </a:extLst>
          </p:cNvPr>
          <p:cNvSpPr/>
          <p:nvPr userDrawn="1"/>
        </p:nvSpPr>
        <p:spPr>
          <a:xfrm>
            <a:off x="6383338" y="549275"/>
            <a:ext cx="5256212" cy="5399088"/>
          </a:xfrm>
          <a:prstGeom prst="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8" name="TextBox 17">
            <a:extLst>
              <a:ext uri="{FF2B5EF4-FFF2-40B4-BE49-F238E27FC236}">
                <a16:creationId xmlns:a16="http://schemas.microsoft.com/office/drawing/2014/main" id="{AE4AA384-8B06-74D2-6D05-F5AB03759D1F}"/>
              </a:ext>
            </a:extLst>
          </p:cNvPr>
          <p:cNvSpPr txBox="1"/>
          <p:nvPr userDrawn="1"/>
        </p:nvSpPr>
        <p:spPr>
          <a:xfrm>
            <a:off x="546727" y="2169645"/>
            <a:ext cx="5256213" cy="3077253"/>
          </a:xfrm>
          <a:prstGeom prst="rect">
            <a:avLst/>
          </a:prstGeom>
          <a:noFill/>
        </p:spPr>
        <p:txBody>
          <a:bodyPr wrap="square" lIns="0" tIns="0" rIns="0" bIns="0">
            <a:spAutoFit/>
          </a:bodyPr>
          <a:lstStyle/>
          <a:p>
            <a:pPr>
              <a:lnSpc>
                <a:spcPts val="2200"/>
              </a:lnSpc>
            </a:pPr>
            <a:r>
              <a:rPr lang="en-GB" sz="1400" dirty="0">
                <a:latin typeface="Tenorite" panose="00000500000000000000" pitchFamily="2" charset="0"/>
              </a:rPr>
              <a:t>Lumina Intelligence are data and insight experts covering the wholesale and convenience channels. We work on-going with businesses across the market providing the latest market trends </a:t>
            </a:r>
            <a:br>
              <a:rPr lang="en-GB" sz="1400" dirty="0">
                <a:latin typeface="Tenorite" panose="00000500000000000000" pitchFamily="2" charset="0"/>
              </a:rPr>
            </a:br>
            <a:r>
              <a:rPr lang="en-GB" sz="1400" dirty="0">
                <a:latin typeface="Tenorite" panose="00000500000000000000" pitchFamily="2" charset="0"/>
              </a:rPr>
              <a:t>and consumer insight.</a:t>
            </a:r>
            <a:br>
              <a:rPr lang="en-GB" sz="1400" dirty="0">
                <a:latin typeface="Tenorite" panose="00000500000000000000" pitchFamily="2" charset="0"/>
              </a:rPr>
            </a:br>
            <a:endParaRPr lang="en-GB" sz="1400" dirty="0">
              <a:latin typeface="Tenorite" panose="00000500000000000000" pitchFamily="2" charset="0"/>
            </a:endParaRPr>
          </a:p>
          <a:p>
            <a:pPr>
              <a:lnSpc>
                <a:spcPts val="2200"/>
              </a:lnSpc>
            </a:pPr>
            <a:r>
              <a:rPr lang="en-GB" sz="1400" dirty="0">
                <a:latin typeface="Tenorite" panose="00000500000000000000" pitchFamily="2" charset="0"/>
              </a:rPr>
              <a:t>We have been your research partners for bespoke projects in the past, completing your B2B Platform and loyalty project in 2022.</a:t>
            </a:r>
            <a:br>
              <a:rPr lang="en-GB" sz="1400" dirty="0">
                <a:latin typeface="Tenorite" panose="00000500000000000000" pitchFamily="2" charset="0"/>
              </a:rPr>
            </a:br>
            <a:endParaRPr lang="en-GB" sz="1400" dirty="0">
              <a:latin typeface="Tenorite" panose="00000500000000000000" pitchFamily="2" charset="0"/>
            </a:endParaRPr>
          </a:p>
          <a:p>
            <a:pPr>
              <a:lnSpc>
                <a:spcPts val="2200"/>
              </a:lnSpc>
            </a:pPr>
            <a:r>
              <a:rPr lang="en-GB" sz="1400" dirty="0">
                <a:latin typeface="Tenorite" panose="00000500000000000000" pitchFamily="2" charset="0"/>
              </a:rPr>
              <a:t>AB InBev currently subscribe to our Convenience Strategy Forum from which you receive market reports and attend our debrief sessions gaining the latest convenience and wholesale insights.</a:t>
            </a:r>
          </a:p>
        </p:txBody>
      </p:sp>
      <p:sp>
        <p:nvSpPr>
          <p:cNvPr id="20" name="TextBox 19">
            <a:extLst>
              <a:ext uri="{FF2B5EF4-FFF2-40B4-BE49-F238E27FC236}">
                <a16:creationId xmlns:a16="http://schemas.microsoft.com/office/drawing/2014/main" id="{8BFAEDE8-6B9B-568F-BEE0-133BBAB33FC4}"/>
              </a:ext>
            </a:extLst>
          </p:cNvPr>
          <p:cNvSpPr txBox="1"/>
          <p:nvPr userDrawn="1"/>
        </p:nvSpPr>
        <p:spPr>
          <a:xfrm>
            <a:off x="546727" y="1557000"/>
            <a:ext cx="5256213" cy="612645"/>
          </a:xfrm>
          <a:prstGeom prst="rect">
            <a:avLst/>
          </a:prstGeom>
          <a:noFill/>
        </p:spPr>
        <p:txBody>
          <a:bodyPr wrap="square" lIns="0" tIns="0" rIns="0" bIns="180000">
            <a:spAutoFit/>
          </a:bodyPr>
          <a:lstStyle/>
          <a:p>
            <a:r>
              <a:rPr lang="en-GB" sz="2800" b="1" dirty="0">
                <a:latin typeface="Tenorite" panose="00000500000000000000" pitchFamily="2" charset="0"/>
              </a:rPr>
              <a:t>Who are Lumina Intelligence? </a:t>
            </a:r>
          </a:p>
        </p:txBody>
      </p:sp>
    </p:spTree>
    <p:extLst>
      <p:ext uri="{BB962C8B-B14F-4D97-AF65-F5344CB8AC3E}">
        <p14:creationId xmlns:p14="http://schemas.microsoft.com/office/powerpoint/2010/main" val="41273870"/>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guide id="3" orient="horz" pos="663">
          <p15:clr>
            <a:srgbClr val="FBAE40"/>
          </p15:clr>
        </p15:guide>
        <p15:guide id="4" orient="horz" pos="89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ho are Lumina? - William Re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2" name="Footer Placeholder 27">
            <a:extLst>
              <a:ext uri="{FF2B5EF4-FFF2-40B4-BE49-F238E27FC236}">
                <a16:creationId xmlns:a16="http://schemas.microsoft.com/office/drawing/2014/main" id="{3362500A-78B4-C8FB-73E9-A10BC7C76925}"/>
              </a:ext>
            </a:extLst>
          </p:cNvPr>
          <p:cNvSpPr>
            <a:spLocks noGrp="1"/>
          </p:cNvSpPr>
          <p:nvPr>
            <p:ph type="ftr" sz="quarter" idx="3"/>
          </p:nvPr>
        </p:nvSpPr>
        <p:spPr>
          <a:xfrm>
            <a:off x="10549862" y="0"/>
            <a:ext cx="1089686"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Who we are</a:t>
            </a:r>
          </a:p>
        </p:txBody>
      </p:sp>
      <p:sp>
        <p:nvSpPr>
          <p:cNvPr id="13" name="Rectangle 12">
            <a:extLst>
              <a:ext uri="{FF2B5EF4-FFF2-40B4-BE49-F238E27FC236}">
                <a16:creationId xmlns:a16="http://schemas.microsoft.com/office/drawing/2014/main" id="{C53943D6-7320-6095-61C0-AF57E0D537F6}"/>
              </a:ext>
            </a:extLst>
          </p:cNvPr>
          <p:cNvSpPr/>
          <p:nvPr userDrawn="1"/>
        </p:nvSpPr>
        <p:spPr>
          <a:xfrm>
            <a:off x="6383338" y="549275"/>
            <a:ext cx="5256212" cy="5399088"/>
          </a:xfrm>
          <a:prstGeom prst="rect">
            <a:avLst/>
          </a:prstGeom>
          <a:solidFill>
            <a:srgbClr val="212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8" name="TextBox 17">
            <a:extLst>
              <a:ext uri="{FF2B5EF4-FFF2-40B4-BE49-F238E27FC236}">
                <a16:creationId xmlns:a16="http://schemas.microsoft.com/office/drawing/2014/main" id="{AE4AA384-8B06-74D2-6D05-F5AB03759D1F}"/>
              </a:ext>
            </a:extLst>
          </p:cNvPr>
          <p:cNvSpPr txBox="1"/>
          <p:nvPr userDrawn="1"/>
        </p:nvSpPr>
        <p:spPr>
          <a:xfrm>
            <a:off x="546727" y="2169645"/>
            <a:ext cx="5256213" cy="2795124"/>
          </a:xfrm>
          <a:prstGeom prst="rect">
            <a:avLst/>
          </a:prstGeom>
          <a:noFill/>
        </p:spPr>
        <p:txBody>
          <a:bodyPr wrap="square" lIns="0" tIns="0" rIns="0" bIns="0">
            <a:spAutoFit/>
          </a:bodyPr>
          <a:lstStyle/>
          <a:p>
            <a:pPr marL="0" marR="0" lvl="0" indent="0" defTabSz="914400" rtl="0" eaLnBrk="1" fontAlgn="auto" latinLnBrk="0" hangingPunct="1">
              <a:lnSpc>
                <a:spcPts val="22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53746"/>
                </a:solidFill>
                <a:effectLst/>
                <a:uLnTx/>
                <a:uFillTx/>
                <a:latin typeface="Tenorite" panose="00000500000000000000" pitchFamily="2" charset="0"/>
                <a:cs typeface="Calibri" panose="020F0502020204030204" pitchFamily="34" charset="0"/>
              </a:rPr>
              <a:t>Lumina Intelligence is the data &amp; insights brand of William Reed - leaders of B2B media, trusted by businesses since 1862. Our award-winning expertise and global reach extends across Grocery &amp; Retail; Hospitality; Food Manufacturing, Processing &amp; Ingredients; Drinks; Pharmaceuticals &amp; Cosmetics; Insights &amp; E-learning.</a:t>
            </a:r>
          </a:p>
          <a:p>
            <a:pPr marL="0" marR="0" lvl="0" indent="0" defTabSz="914400" rtl="0" eaLnBrk="1" fontAlgn="auto" latinLnBrk="0" hangingPunct="1">
              <a:lnSpc>
                <a:spcPts val="2200"/>
              </a:lnSpc>
              <a:spcBef>
                <a:spcPts val="0"/>
              </a:spcBef>
              <a:spcAft>
                <a:spcPts val="0"/>
              </a:spcAft>
              <a:buClrTx/>
              <a:buSzTx/>
              <a:buFontTx/>
              <a:buNone/>
              <a:tabLst/>
              <a:defRPr/>
            </a:pPr>
            <a:endParaRPr lang="en-GB" sz="1400" dirty="0">
              <a:solidFill>
                <a:srgbClr val="253746"/>
              </a:solidFill>
              <a:latin typeface="Tenorite" panose="00000500000000000000" pitchFamily="2" charset="0"/>
              <a:cs typeface="Calibri" panose="020F0502020204030204" pitchFamily="34" charset="0"/>
            </a:endParaRPr>
          </a:p>
          <a:p>
            <a:pPr marL="0" marR="0" lvl="0" indent="0" defTabSz="914400" rtl="0" eaLnBrk="1" fontAlgn="auto" latinLnBrk="0" hangingPunct="1">
              <a:lnSpc>
                <a:spcPts val="2200"/>
              </a:lnSpc>
              <a:spcBef>
                <a:spcPts val="0"/>
              </a:spcBef>
              <a:spcAft>
                <a:spcPts val="0"/>
              </a:spcAft>
              <a:buClrTx/>
              <a:buSzTx/>
              <a:buFontTx/>
              <a:buNone/>
              <a:tabLst/>
              <a:defRPr/>
            </a:pPr>
            <a:r>
              <a:rPr lang="en-GB" sz="1400" dirty="0">
                <a:solidFill>
                  <a:srgbClr val="253746"/>
                </a:solidFill>
                <a:latin typeface="Tenorite" panose="00000500000000000000" pitchFamily="2" charset="0"/>
                <a:cs typeface="Calibri" panose="020F0502020204030204" pitchFamily="34" charset="0"/>
              </a:rPr>
              <a:t>Lumina Intelligence inspires the food &amp; drink industry with deep, actionable insights powered by the world’s best analytics technology’s. Trusted by industry leading operators and suppliers across retail, wholesale &amp; foodservice</a:t>
            </a:r>
            <a:endParaRPr kumimoji="0" lang="en-GB" sz="1400" b="0" i="0" u="none" strike="noStrike" kern="1200" cap="none" spc="0" normalizeH="0" baseline="0" noProof="0" dirty="0">
              <a:ln>
                <a:noFill/>
              </a:ln>
              <a:solidFill>
                <a:srgbClr val="253746"/>
              </a:solidFill>
              <a:effectLst/>
              <a:uLnTx/>
              <a:uFillTx/>
              <a:latin typeface="Tenorite" panose="00000500000000000000" pitchFamily="2" charset="0"/>
              <a:cs typeface="Calibri" panose="020F0502020204030204" pitchFamily="34" charset="0"/>
            </a:endParaRPr>
          </a:p>
        </p:txBody>
      </p:sp>
      <p:sp>
        <p:nvSpPr>
          <p:cNvPr id="20" name="TextBox 19">
            <a:extLst>
              <a:ext uri="{FF2B5EF4-FFF2-40B4-BE49-F238E27FC236}">
                <a16:creationId xmlns:a16="http://schemas.microsoft.com/office/drawing/2014/main" id="{8BFAEDE8-6B9B-568F-BEE0-133BBAB33FC4}"/>
              </a:ext>
            </a:extLst>
          </p:cNvPr>
          <p:cNvSpPr txBox="1"/>
          <p:nvPr userDrawn="1"/>
        </p:nvSpPr>
        <p:spPr>
          <a:xfrm>
            <a:off x="546727" y="1557000"/>
            <a:ext cx="5256213" cy="612645"/>
          </a:xfrm>
          <a:prstGeom prst="rect">
            <a:avLst/>
          </a:prstGeom>
          <a:noFill/>
        </p:spPr>
        <p:txBody>
          <a:bodyPr wrap="square" lIns="0" tIns="0" rIns="0" bIns="180000">
            <a:spAutoFit/>
          </a:bodyPr>
          <a:lstStyle/>
          <a:p>
            <a:r>
              <a:rPr lang="en-GB" sz="2800" b="1" dirty="0">
                <a:latin typeface="Tenorite" panose="00000500000000000000" pitchFamily="2" charset="0"/>
              </a:rPr>
              <a:t>Who are Lumina Intelligence? </a:t>
            </a:r>
          </a:p>
        </p:txBody>
      </p:sp>
      <p:pic>
        <p:nvPicPr>
          <p:cNvPr id="6" name="Graphic 5">
            <a:extLst>
              <a:ext uri="{FF2B5EF4-FFF2-40B4-BE49-F238E27FC236}">
                <a16:creationId xmlns:a16="http://schemas.microsoft.com/office/drawing/2014/main" id="{C79697AB-73FF-C1E5-38B8-23C036A7B8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3944" y="3068819"/>
            <a:ext cx="2775000" cy="360000"/>
          </a:xfrm>
          <a:prstGeom prst="rect">
            <a:avLst/>
          </a:prstGeom>
        </p:spPr>
      </p:pic>
      <p:sp>
        <p:nvSpPr>
          <p:cNvPr id="7" name="SmartArt Placeholder 34">
            <a:extLst>
              <a:ext uri="{FF2B5EF4-FFF2-40B4-BE49-F238E27FC236}">
                <a16:creationId xmlns:a16="http://schemas.microsoft.com/office/drawing/2014/main" id="{42114764-EF37-FB4A-2DA5-D5A9C1FA54B8}"/>
              </a:ext>
            </a:extLst>
          </p:cNvPr>
          <p:cNvSpPr>
            <a:spLocks noGrp="1"/>
          </p:cNvSpPr>
          <p:nvPr>
            <p:ph type="dgm" sz="quarter" idx="14"/>
          </p:nvPr>
        </p:nvSpPr>
        <p:spPr>
          <a:xfrm>
            <a:off x="3695350" y="549275"/>
            <a:ext cx="2105375" cy="431800"/>
          </a:xfrm>
          <a:blipFill>
            <a:blip r:embed="rId4">
              <a:extLst>
                <a:ext uri="{96DAC541-7B7A-43D3-8B79-37D633B846F1}">
                  <asvg:svgBlip xmlns:asvg="http://schemas.microsoft.com/office/drawing/2016/SVG/main" r:embed="rId5"/>
                </a:ext>
              </a:extLst>
            </a:blip>
            <a:stretch>
              <a:fillRect/>
            </a:stretch>
          </a:blipFill>
        </p:spPr>
        <p:txBody>
          <a:bodyPr>
            <a:noAutofit/>
          </a:bodyPr>
          <a:lstStyle>
            <a:lvl1pPr marL="0" indent="0">
              <a:buNone/>
              <a:defRPr sz="1400" b="0">
                <a:noFill/>
              </a:defRPr>
            </a:lvl1pPr>
          </a:lstStyle>
          <a:p>
            <a:endParaRPr lang="en-GB" dirty="0"/>
          </a:p>
        </p:txBody>
      </p:sp>
    </p:spTree>
    <p:extLst>
      <p:ext uri="{BB962C8B-B14F-4D97-AF65-F5344CB8AC3E}">
        <p14:creationId xmlns:p14="http://schemas.microsoft.com/office/powerpoint/2010/main" val="3154667643"/>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guide id="3" orient="horz" pos="663">
          <p15:clr>
            <a:srgbClr val="FBAE40"/>
          </p15:clr>
        </p15:guide>
        <p15:guide id="4" orient="horz" pos="89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ta Palet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183062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sp>
        <p:nvSpPr>
          <p:cNvPr id="11" name="Rectangle 10">
            <a:extLst>
              <a:ext uri="{FF2B5EF4-FFF2-40B4-BE49-F238E27FC236}">
                <a16:creationId xmlns:a16="http://schemas.microsoft.com/office/drawing/2014/main" id="{A98943D9-1DEC-DB8D-16FA-FF937EFD58AE}"/>
              </a:ext>
            </a:extLst>
          </p:cNvPr>
          <p:cNvSpPr/>
          <p:nvPr userDrawn="1"/>
        </p:nvSpPr>
        <p:spPr>
          <a:xfrm>
            <a:off x="4439998" y="549275"/>
            <a:ext cx="1591200" cy="9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9" name="Rectangle 8">
            <a:extLst>
              <a:ext uri="{FF2B5EF4-FFF2-40B4-BE49-F238E27FC236}">
                <a16:creationId xmlns:a16="http://schemas.microsoft.com/office/drawing/2014/main" id="{D3C45F9A-EAB1-74D5-98CD-E1F73B15BE74}"/>
              </a:ext>
            </a:extLst>
          </p:cNvPr>
          <p:cNvSpPr/>
          <p:nvPr userDrawn="1"/>
        </p:nvSpPr>
        <p:spPr>
          <a:xfrm>
            <a:off x="6309368" y="549275"/>
            <a:ext cx="15912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2" name="Rectangle 11">
            <a:extLst>
              <a:ext uri="{FF2B5EF4-FFF2-40B4-BE49-F238E27FC236}">
                <a16:creationId xmlns:a16="http://schemas.microsoft.com/office/drawing/2014/main" id="{1B2601DD-B6F1-2B03-BB3D-73EEF406801F}"/>
              </a:ext>
            </a:extLst>
          </p:cNvPr>
          <p:cNvSpPr/>
          <p:nvPr userDrawn="1"/>
        </p:nvSpPr>
        <p:spPr>
          <a:xfrm>
            <a:off x="8178738" y="549275"/>
            <a:ext cx="15912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3" name="Rectangle 12">
            <a:extLst>
              <a:ext uri="{FF2B5EF4-FFF2-40B4-BE49-F238E27FC236}">
                <a16:creationId xmlns:a16="http://schemas.microsoft.com/office/drawing/2014/main" id="{90C6271C-E17B-FE04-B0EE-2C0C281F1F0B}"/>
              </a:ext>
            </a:extLst>
          </p:cNvPr>
          <p:cNvSpPr/>
          <p:nvPr userDrawn="1"/>
        </p:nvSpPr>
        <p:spPr>
          <a:xfrm>
            <a:off x="10048109" y="549275"/>
            <a:ext cx="15912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4" name="TextBox 13">
            <a:extLst>
              <a:ext uri="{FF2B5EF4-FFF2-40B4-BE49-F238E27FC236}">
                <a16:creationId xmlns:a16="http://schemas.microsoft.com/office/drawing/2014/main" id="{E1BC58E8-D91B-46FE-4962-4B9C5548CD6B}"/>
              </a:ext>
            </a:extLst>
          </p:cNvPr>
          <p:cNvSpPr txBox="1"/>
          <p:nvPr userDrawn="1"/>
        </p:nvSpPr>
        <p:spPr>
          <a:xfrm>
            <a:off x="4440238" y="1845000"/>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#18855F</a:t>
            </a:r>
          </a:p>
        </p:txBody>
      </p:sp>
      <p:sp>
        <p:nvSpPr>
          <p:cNvPr id="15" name="Rectangle 14">
            <a:extLst>
              <a:ext uri="{FF2B5EF4-FFF2-40B4-BE49-F238E27FC236}">
                <a16:creationId xmlns:a16="http://schemas.microsoft.com/office/drawing/2014/main" id="{5B8A0627-A3E4-0561-DD76-F91E6B8633DC}"/>
              </a:ext>
            </a:extLst>
          </p:cNvPr>
          <p:cNvSpPr/>
          <p:nvPr userDrawn="1"/>
        </p:nvSpPr>
        <p:spPr>
          <a:xfrm>
            <a:off x="4439998" y="2300518"/>
            <a:ext cx="159120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6" name="Rectangle 15">
            <a:extLst>
              <a:ext uri="{FF2B5EF4-FFF2-40B4-BE49-F238E27FC236}">
                <a16:creationId xmlns:a16="http://schemas.microsoft.com/office/drawing/2014/main" id="{287F5BFB-9660-2AC2-219B-5E52195F9A66}"/>
              </a:ext>
            </a:extLst>
          </p:cNvPr>
          <p:cNvSpPr/>
          <p:nvPr userDrawn="1"/>
        </p:nvSpPr>
        <p:spPr>
          <a:xfrm>
            <a:off x="6309368" y="2300518"/>
            <a:ext cx="1591200" cy="9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7" name="Rectangle 16">
            <a:extLst>
              <a:ext uri="{FF2B5EF4-FFF2-40B4-BE49-F238E27FC236}">
                <a16:creationId xmlns:a16="http://schemas.microsoft.com/office/drawing/2014/main" id="{82C967B4-04CD-1E65-E726-EB293BBA2ADF}"/>
              </a:ext>
            </a:extLst>
          </p:cNvPr>
          <p:cNvSpPr/>
          <p:nvPr userDrawn="1"/>
        </p:nvSpPr>
        <p:spPr>
          <a:xfrm>
            <a:off x="8178738" y="2300518"/>
            <a:ext cx="1591200" cy="972000"/>
          </a:xfrm>
          <a:prstGeom prst="rect">
            <a:avLst/>
          </a:prstGeom>
          <a:solidFill>
            <a:srgbClr val="8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9" name="Rectangle 18">
            <a:extLst>
              <a:ext uri="{FF2B5EF4-FFF2-40B4-BE49-F238E27FC236}">
                <a16:creationId xmlns:a16="http://schemas.microsoft.com/office/drawing/2014/main" id="{F4DBDB1C-7CB9-8419-C1FE-AD81F4671EE7}"/>
              </a:ext>
            </a:extLst>
          </p:cNvPr>
          <p:cNvSpPr/>
          <p:nvPr userDrawn="1"/>
        </p:nvSpPr>
        <p:spPr>
          <a:xfrm>
            <a:off x="4439998" y="4029548"/>
            <a:ext cx="1591200" cy="972000"/>
          </a:xfrm>
          <a:prstGeom prst="rect">
            <a:avLst/>
          </a:prstGeom>
          <a:solidFill>
            <a:srgbClr val="088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20" name="Rectangle 19">
            <a:extLst>
              <a:ext uri="{FF2B5EF4-FFF2-40B4-BE49-F238E27FC236}">
                <a16:creationId xmlns:a16="http://schemas.microsoft.com/office/drawing/2014/main" id="{9F5C60D2-B330-5842-80DC-255590F8378B}"/>
              </a:ext>
            </a:extLst>
          </p:cNvPr>
          <p:cNvSpPr/>
          <p:nvPr userDrawn="1"/>
        </p:nvSpPr>
        <p:spPr>
          <a:xfrm>
            <a:off x="6309368" y="4029548"/>
            <a:ext cx="1591200" cy="972000"/>
          </a:xfrm>
          <a:prstGeom prst="rect">
            <a:avLst/>
          </a:prstGeom>
          <a:solidFill>
            <a:srgbClr val="D62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23" name="TextBox 22">
            <a:extLst>
              <a:ext uri="{FF2B5EF4-FFF2-40B4-BE49-F238E27FC236}">
                <a16:creationId xmlns:a16="http://schemas.microsoft.com/office/drawing/2014/main" id="{403A6C8B-C8DD-18F9-A823-99270310744A}"/>
              </a:ext>
            </a:extLst>
          </p:cNvPr>
          <p:cNvSpPr txBox="1"/>
          <p:nvPr userDrawn="1"/>
        </p:nvSpPr>
        <p:spPr>
          <a:xfrm>
            <a:off x="4440238" y="1592443"/>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Green</a:t>
            </a:r>
          </a:p>
        </p:txBody>
      </p:sp>
      <p:sp>
        <p:nvSpPr>
          <p:cNvPr id="26" name="TextBox 25">
            <a:extLst>
              <a:ext uri="{FF2B5EF4-FFF2-40B4-BE49-F238E27FC236}">
                <a16:creationId xmlns:a16="http://schemas.microsoft.com/office/drawing/2014/main" id="{3BF5D0F4-BA56-8B51-F846-AF32DAD7E6AF}"/>
              </a:ext>
            </a:extLst>
          </p:cNvPr>
          <p:cNvSpPr txBox="1"/>
          <p:nvPr userDrawn="1"/>
        </p:nvSpPr>
        <p:spPr>
          <a:xfrm>
            <a:off x="6309368" y="1845000"/>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#F1BE05</a:t>
            </a:r>
            <a:endParaRPr lang="en-GB" sz="1400" dirty="0">
              <a:latin typeface="Tenorite" panose="00000500000000000000" pitchFamily="2" charset="0"/>
            </a:endParaRPr>
          </a:p>
        </p:txBody>
      </p:sp>
      <p:sp>
        <p:nvSpPr>
          <p:cNvPr id="27" name="TextBox 26">
            <a:extLst>
              <a:ext uri="{FF2B5EF4-FFF2-40B4-BE49-F238E27FC236}">
                <a16:creationId xmlns:a16="http://schemas.microsoft.com/office/drawing/2014/main" id="{4FECA1EA-AE02-88D8-05C7-1D5FE8A1AF9A}"/>
              </a:ext>
            </a:extLst>
          </p:cNvPr>
          <p:cNvSpPr txBox="1"/>
          <p:nvPr userDrawn="1"/>
        </p:nvSpPr>
        <p:spPr>
          <a:xfrm>
            <a:off x="6309368" y="1596260"/>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Yellow</a:t>
            </a:r>
          </a:p>
        </p:txBody>
      </p:sp>
      <p:sp>
        <p:nvSpPr>
          <p:cNvPr id="28" name="TextBox 27">
            <a:extLst>
              <a:ext uri="{FF2B5EF4-FFF2-40B4-BE49-F238E27FC236}">
                <a16:creationId xmlns:a16="http://schemas.microsoft.com/office/drawing/2014/main" id="{822D05EB-D49F-A898-7ACF-1DE55F773B83}"/>
              </a:ext>
            </a:extLst>
          </p:cNvPr>
          <p:cNvSpPr txBox="1"/>
          <p:nvPr userDrawn="1"/>
        </p:nvSpPr>
        <p:spPr>
          <a:xfrm>
            <a:off x="8178978" y="1845000"/>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#48EAA4</a:t>
            </a:r>
          </a:p>
        </p:txBody>
      </p:sp>
      <p:sp>
        <p:nvSpPr>
          <p:cNvPr id="29" name="TextBox 28">
            <a:extLst>
              <a:ext uri="{FF2B5EF4-FFF2-40B4-BE49-F238E27FC236}">
                <a16:creationId xmlns:a16="http://schemas.microsoft.com/office/drawing/2014/main" id="{778F1190-ACBB-033D-9FA5-B237AE934DEC}"/>
              </a:ext>
            </a:extLst>
          </p:cNvPr>
          <p:cNvSpPr txBox="1"/>
          <p:nvPr userDrawn="1"/>
        </p:nvSpPr>
        <p:spPr>
          <a:xfrm>
            <a:off x="8178978" y="1592443"/>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Aqua Marine</a:t>
            </a:r>
          </a:p>
        </p:txBody>
      </p:sp>
      <p:sp>
        <p:nvSpPr>
          <p:cNvPr id="32" name="TextBox 31">
            <a:extLst>
              <a:ext uri="{FF2B5EF4-FFF2-40B4-BE49-F238E27FC236}">
                <a16:creationId xmlns:a16="http://schemas.microsoft.com/office/drawing/2014/main" id="{97E49342-9CA9-A367-3A68-512292E80A9E}"/>
              </a:ext>
            </a:extLst>
          </p:cNvPr>
          <p:cNvSpPr txBox="1"/>
          <p:nvPr userDrawn="1"/>
        </p:nvSpPr>
        <p:spPr>
          <a:xfrm>
            <a:off x="10047628" y="1845000"/>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#F57D3D</a:t>
            </a:r>
            <a:endParaRPr lang="en-GB" sz="1400" dirty="0">
              <a:latin typeface="Tenorite" panose="00000500000000000000" pitchFamily="2" charset="0"/>
            </a:endParaRPr>
          </a:p>
        </p:txBody>
      </p:sp>
      <p:sp>
        <p:nvSpPr>
          <p:cNvPr id="33" name="TextBox 32">
            <a:extLst>
              <a:ext uri="{FF2B5EF4-FFF2-40B4-BE49-F238E27FC236}">
                <a16:creationId xmlns:a16="http://schemas.microsoft.com/office/drawing/2014/main" id="{1EFEE01B-8007-63B5-67D6-3BB76EE55EAB}"/>
              </a:ext>
            </a:extLst>
          </p:cNvPr>
          <p:cNvSpPr txBox="1"/>
          <p:nvPr userDrawn="1"/>
        </p:nvSpPr>
        <p:spPr>
          <a:xfrm>
            <a:off x="10047628" y="1582025"/>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Orange</a:t>
            </a:r>
          </a:p>
        </p:txBody>
      </p:sp>
      <p:sp>
        <p:nvSpPr>
          <p:cNvPr id="34" name="TextBox 33">
            <a:extLst>
              <a:ext uri="{FF2B5EF4-FFF2-40B4-BE49-F238E27FC236}">
                <a16:creationId xmlns:a16="http://schemas.microsoft.com/office/drawing/2014/main" id="{AE16479F-D6C4-4459-F4D8-C0D0740CA552}"/>
              </a:ext>
            </a:extLst>
          </p:cNvPr>
          <p:cNvSpPr txBox="1"/>
          <p:nvPr userDrawn="1"/>
        </p:nvSpPr>
        <p:spPr>
          <a:xfrm>
            <a:off x="4439998" y="3617694"/>
            <a:ext cx="159096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Tenorite" panose="00000500000000000000" pitchFamily="2" charset="0"/>
              </a:rPr>
              <a:t>#</a:t>
            </a:r>
            <a:r>
              <a:rPr lang="en-GB" sz="1600" dirty="0">
                <a:solidFill>
                  <a:srgbClr val="0B0B0A"/>
                </a:solidFill>
                <a:latin typeface="Tenorite" panose="00000500000000000000" pitchFamily="2" charset="0"/>
              </a:rPr>
              <a:t>EE4266</a:t>
            </a:r>
          </a:p>
          <a:p>
            <a:endParaRPr lang="en-GB" sz="1600" dirty="0">
              <a:latin typeface="Tenorite" panose="00000500000000000000" pitchFamily="2" charset="0"/>
            </a:endParaRPr>
          </a:p>
        </p:txBody>
      </p:sp>
      <p:sp>
        <p:nvSpPr>
          <p:cNvPr id="35" name="TextBox 34">
            <a:extLst>
              <a:ext uri="{FF2B5EF4-FFF2-40B4-BE49-F238E27FC236}">
                <a16:creationId xmlns:a16="http://schemas.microsoft.com/office/drawing/2014/main" id="{5900E709-0922-89A0-B89C-9459321FD70E}"/>
              </a:ext>
            </a:extLst>
          </p:cNvPr>
          <p:cNvSpPr txBox="1"/>
          <p:nvPr userDrawn="1"/>
        </p:nvSpPr>
        <p:spPr>
          <a:xfrm>
            <a:off x="4439998" y="3343686"/>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Pink</a:t>
            </a:r>
          </a:p>
        </p:txBody>
      </p:sp>
      <p:sp>
        <p:nvSpPr>
          <p:cNvPr id="36" name="TextBox 35">
            <a:extLst>
              <a:ext uri="{FF2B5EF4-FFF2-40B4-BE49-F238E27FC236}">
                <a16:creationId xmlns:a16="http://schemas.microsoft.com/office/drawing/2014/main" id="{D393352A-BDA9-1787-DB49-3158F4245FE9}"/>
              </a:ext>
            </a:extLst>
          </p:cNvPr>
          <p:cNvSpPr txBox="1"/>
          <p:nvPr userDrawn="1"/>
        </p:nvSpPr>
        <p:spPr>
          <a:xfrm>
            <a:off x="6309368" y="3617694"/>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#5F46C3</a:t>
            </a:r>
            <a:endParaRPr lang="en-GB" sz="1400" dirty="0">
              <a:latin typeface="Tenorite" panose="00000500000000000000" pitchFamily="2" charset="0"/>
            </a:endParaRPr>
          </a:p>
        </p:txBody>
      </p:sp>
      <p:sp>
        <p:nvSpPr>
          <p:cNvPr id="37" name="TextBox 36">
            <a:extLst>
              <a:ext uri="{FF2B5EF4-FFF2-40B4-BE49-F238E27FC236}">
                <a16:creationId xmlns:a16="http://schemas.microsoft.com/office/drawing/2014/main" id="{95F84EFE-D07C-CC3F-CC92-9464F30DE939}"/>
              </a:ext>
            </a:extLst>
          </p:cNvPr>
          <p:cNvSpPr txBox="1"/>
          <p:nvPr userDrawn="1"/>
        </p:nvSpPr>
        <p:spPr>
          <a:xfrm>
            <a:off x="6309368" y="3349751"/>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Purple</a:t>
            </a:r>
          </a:p>
        </p:txBody>
      </p:sp>
      <p:sp>
        <p:nvSpPr>
          <p:cNvPr id="38" name="TextBox 37">
            <a:extLst>
              <a:ext uri="{FF2B5EF4-FFF2-40B4-BE49-F238E27FC236}">
                <a16:creationId xmlns:a16="http://schemas.microsoft.com/office/drawing/2014/main" id="{23FA9EB1-00C7-E580-E74F-E57D04ABB6A3}"/>
              </a:ext>
            </a:extLst>
          </p:cNvPr>
          <p:cNvSpPr txBox="1"/>
          <p:nvPr userDrawn="1"/>
        </p:nvSpPr>
        <p:spPr>
          <a:xfrm>
            <a:off x="8178498" y="3617694"/>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#8DE4FF</a:t>
            </a:r>
            <a:endParaRPr lang="en-GB" sz="1400" dirty="0">
              <a:latin typeface="Tenorite" panose="00000500000000000000" pitchFamily="2" charset="0"/>
            </a:endParaRPr>
          </a:p>
        </p:txBody>
      </p:sp>
      <p:sp>
        <p:nvSpPr>
          <p:cNvPr id="39" name="TextBox 38">
            <a:extLst>
              <a:ext uri="{FF2B5EF4-FFF2-40B4-BE49-F238E27FC236}">
                <a16:creationId xmlns:a16="http://schemas.microsoft.com/office/drawing/2014/main" id="{68CA78FB-9A09-B7B8-9FC6-0FD416003A77}"/>
              </a:ext>
            </a:extLst>
          </p:cNvPr>
          <p:cNvSpPr txBox="1"/>
          <p:nvPr userDrawn="1"/>
        </p:nvSpPr>
        <p:spPr>
          <a:xfrm>
            <a:off x="8178498" y="3343686"/>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Blue</a:t>
            </a:r>
          </a:p>
        </p:txBody>
      </p:sp>
      <p:sp>
        <p:nvSpPr>
          <p:cNvPr id="40" name="TextBox 39">
            <a:extLst>
              <a:ext uri="{FF2B5EF4-FFF2-40B4-BE49-F238E27FC236}">
                <a16:creationId xmlns:a16="http://schemas.microsoft.com/office/drawing/2014/main" id="{06E0CE30-C62A-BEB4-9A5B-6FD366476AAA}"/>
              </a:ext>
            </a:extLst>
          </p:cNvPr>
          <p:cNvSpPr txBox="1"/>
          <p:nvPr userDrawn="1"/>
        </p:nvSpPr>
        <p:spPr>
          <a:xfrm>
            <a:off x="4439997" y="5334590"/>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#088549</a:t>
            </a:r>
            <a:endParaRPr lang="en-GB" sz="1400" dirty="0">
              <a:latin typeface="Tenorite" panose="00000500000000000000" pitchFamily="2" charset="0"/>
            </a:endParaRPr>
          </a:p>
        </p:txBody>
      </p:sp>
      <p:sp>
        <p:nvSpPr>
          <p:cNvPr id="41" name="TextBox 40">
            <a:extLst>
              <a:ext uri="{FF2B5EF4-FFF2-40B4-BE49-F238E27FC236}">
                <a16:creationId xmlns:a16="http://schemas.microsoft.com/office/drawing/2014/main" id="{7B8B2F60-3FD5-02A0-64B8-E3A6EEA2DF6E}"/>
              </a:ext>
            </a:extLst>
          </p:cNvPr>
          <p:cNvSpPr txBox="1"/>
          <p:nvPr userDrawn="1"/>
        </p:nvSpPr>
        <p:spPr>
          <a:xfrm>
            <a:off x="4439997" y="5072716"/>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Positive</a:t>
            </a:r>
          </a:p>
        </p:txBody>
      </p:sp>
      <p:sp>
        <p:nvSpPr>
          <p:cNvPr id="42" name="TextBox 41">
            <a:extLst>
              <a:ext uri="{FF2B5EF4-FFF2-40B4-BE49-F238E27FC236}">
                <a16:creationId xmlns:a16="http://schemas.microsoft.com/office/drawing/2014/main" id="{A456C521-4E1C-87A9-0513-B4C027D12937}"/>
              </a:ext>
            </a:extLst>
          </p:cNvPr>
          <p:cNvSpPr txBox="1"/>
          <p:nvPr userDrawn="1"/>
        </p:nvSpPr>
        <p:spPr>
          <a:xfrm>
            <a:off x="6305880" y="5334590"/>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#D62B04</a:t>
            </a:r>
          </a:p>
        </p:txBody>
      </p:sp>
      <p:sp>
        <p:nvSpPr>
          <p:cNvPr id="43" name="TextBox 42">
            <a:extLst>
              <a:ext uri="{FF2B5EF4-FFF2-40B4-BE49-F238E27FC236}">
                <a16:creationId xmlns:a16="http://schemas.microsoft.com/office/drawing/2014/main" id="{88A4B508-C908-CAEB-C9EA-637CD84A3412}"/>
              </a:ext>
            </a:extLst>
          </p:cNvPr>
          <p:cNvSpPr txBox="1"/>
          <p:nvPr userDrawn="1"/>
        </p:nvSpPr>
        <p:spPr>
          <a:xfrm>
            <a:off x="6305880" y="5072716"/>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Negative</a:t>
            </a:r>
          </a:p>
        </p:txBody>
      </p:sp>
      <p:sp>
        <p:nvSpPr>
          <p:cNvPr id="44" name="Rectangle 43">
            <a:extLst>
              <a:ext uri="{FF2B5EF4-FFF2-40B4-BE49-F238E27FC236}">
                <a16:creationId xmlns:a16="http://schemas.microsoft.com/office/drawing/2014/main" id="{6A7724DA-D6A7-0775-2FFA-4A5A5406108D}"/>
              </a:ext>
            </a:extLst>
          </p:cNvPr>
          <p:cNvSpPr/>
          <p:nvPr userDrawn="1"/>
        </p:nvSpPr>
        <p:spPr>
          <a:xfrm>
            <a:off x="10047388" y="2300518"/>
            <a:ext cx="1591200" cy="972000"/>
          </a:xfrm>
          <a:prstGeom prst="rect">
            <a:avLst/>
          </a:prstGeom>
          <a:solidFill>
            <a:srgbClr val="0F3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45" name="TextBox 44">
            <a:extLst>
              <a:ext uri="{FF2B5EF4-FFF2-40B4-BE49-F238E27FC236}">
                <a16:creationId xmlns:a16="http://schemas.microsoft.com/office/drawing/2014/main" id="{4BE9561D-F6B3-35FE-E740-15D8D04DC305}"/>
              </a:ext>
            </a:extLst>
          </p:cNvPr>
          <p:cNvSpPr txBox="1"/>
          <p:nvPr userDrawn="1"/>
        </p:nvSpPr>
        <p:spPr>
          <a:xfrm>
            <a:off x="10048590" y="3617694"/>
            <a:ext cx="1590960" cy="246221"/>
          </a:xfrm>
          <a:prstGeom prst="rect">
            <a:avLst/>
          </a:prstGeom>
          <a:noFill/>
        </p:spPr>
        <p:txBody>
          <a:bodyPr wrap="square" lIns="0" tIns="0" rIns="0" bIns="0" rtlCol="0">
            <a:spAutoFit/>
          </a:bodyPr>
          <a:lstStyle/>
          <a:p>
            <a:r>
              <a:rPr lang="en-GB" sz="1600" dirty="0">
                <a:solidFill>
                  <a:srgbClr val="0B0B0A"/>
                </a:solidFill>
                <a:latin typeface="Tenorite" panose="00000500000000000000" pitchFamily="2" charset="0"/>
              </a:rPr>
              <a:t>#0F3795</a:t>
            </a:r>
            <a:endParaRPr lang="en-GB" sz="1400" dirty="0">
              <a:latin typeface="Tenorite" panose="00000500000000000000" pitchFamily="2" charset="0"/>
            </a:endParaRPr>
          </a:p>
        </p:txBody>
      </p:sp>
      <p:sp>
        <p:nvSpPr>
          <p:cNvPr id="46" name="TextBox 45">
            <a:extLst>
              <a:ext uri="{FF2B5EF4-FFF2-40B4-BE49-F238E27FC236}">
                <a16:creationId xmlns:a16="http://schemas.microsoft.com/office/drawing/2014/main" id="{93CEFD6A-2994-AE00-342F-31B448FEEFB0}"/>
              </a:ext>
            </a:extLst>
          </p:cNvPr>
          <p:cNvSpPr txBox="1"/>
          <p:nvPr userDrawn="1"/>
        </p:nvSpPr>
        <p:spPr>
          <a:xfrm>
            <a:off x="10048590" y="3355973"/>
            <a:ext cx="1590960" cy="246221"/>
          </a:xfrm>
          <a:prstGeom prst="rect">
            <a:avLst/>
          </a:prstGeom>
          <a:noFill/>
        </p:spPr>
        <p:txBody>
          <a:bodyPr wrap="square" lIns="0" tIns="0" rIns="0" bIns="0" rtlCol="0">
            <a:spAutoFit/>
          </a:bodyPr>
          <a:lstStyle/>
          <a:p>
            <a:r>
              <a:rPr lang="en-GB" sz="1600" dirty="0">
                <a:latin typeface="Tenorite" panose="00000500000000000000" pitchFamily="2" charset="0"/>
              </a:rPr>
              <a:t>Navy</a:t>
            </a:r>
          </a:p>
        </p:txBody>
      </p:sp>
      <p:sp>
        <p:nvSpPr>
          <p:cNvPr id="47" name="TextBox 46">
            <a:extLst>
              <a:ext uri="{FF2B5EF4-FFF2-40B4-BE49-F238E27FC236}">
                <a16:creationId xmlns:a16="http://schemas.microsoft.com/office/drawing/2014/main" id="{07DAF9B5-9CC2-CEF0-ECD7-20413446BB85}"/>
              </a:ext>
            </a:extLst>
          </p:cNvPr>
          <p:cNvSpPr txBox="1"/>
          <p:nvPr userDrawn="1"/>
        </p:nvSpPr>
        <p:spPr>
          <a:xfrm>
            <a:off x="550863" y="2133713"/>
            <a:ext cx="3383550" cy="3200876"/>
          </a:xfrm>
          <a:prstGeom prst="rect">
            <a:avLst/>
          </a:prstGeom>
          <a:noFill/>
        </p:spPr>
        <p:txBody>
          <a:bodyPr wrap="square" lIns="0" tIns="0" rIns="0" bIns="0" rtlCol="0">
            <a:spAutoFit/>
          </a:bodyPr>
          <a:lstStyle/>
          <a:p>
            <a:pPr lvl="0"/>
            <a:r>
              <a:rPr lang="en-GB" sz="1600" dirty="0">
                <a:latin typeface="Tenorite" panose="00000500000000000000" pitchFamily="2" charset="0"/>
              </a:rPr>
              <a:t>These colours are specifically for data.</a:t>
            </a:r>
          </a:p>
          <a:p>
            <a:pPr lvl="0"/>
            <a:endParaRPr lang="en-GB" sz="1600" dirty="0">
              <a:latin typeface="Tenorite" panose="00000500000000000000" pitchFamily="2" charset="0"/>
            </a:endParaRPr>
          </a:p>
          <a:p>
            <a:pPr lvl="0"/>
            <a:r>
              <a:rPr lang="en-GB" sz="1600" dirty="0">
                <a:latin typeface="Tenorite" panose="00000500000000000000" pitchFamily="2" charset="0"/>
              </a:rPr>
              <a:t>They are for materials such as graphs, charts, reports and other data that require multiple categories that need differentiating. </a:t>
            </a:r>
          </a:p>
          <a:p>
            <a:pPr lvl="0"/>
            <a:endParaRPr lang="en-GB" sz="1600" dirty="0">
              <a:latin typeface="Tenorite" panose="00000500000000000000" pitchFamily="2" charset="0"/>
            </a:endParaRPr>
          </a:p>
          <a:p>
            <a:pPr lvl="0"/>
            <a:r>
              <a:rPr lang="en-GB" sz="1600" dirty="0">
                <a:latin typeface="Tenorite" panose="00000500000000000000" pitchFamily="2" charset="0"/>
              </a:rPr>
              <a:t>When these are not needed, use the Lumina green and data yellow.</a:t>
            </a:r>
          </a:p>
          <a:p>
            <a:pPr lvl="0"/>
            <a:r>
              <a:rPr lang="en-GB" sz="1600" dirty="0">
                <a:latin typeface="Tenorite" panose="00000500000000000000" pitchFamily="2" charset="0"/>
              </a:rPr>
              <a:t> </a:t>
            </a:r>
          </a:p>
          <a:p>
            <a:pPr lvl="0"/>
            <a:r>
              <a:rPr lang="en-GB" sz="1600" dirty="0">
                <a:latin typeface="Tenorite" panose="00000500000000000000" pitchFamily="2" charset="0"/>
              </a:rPr>
              <a:t>Shades of the primary brand colours are provided and can be used to create monochromatic graphs</a:t>
            </a:r>
          </a:p>
        </p:txBody>
      </p:sp>
      <p:sp>
        <p:nvSpPr>
          <p:cNvPr id="48" name="TextBox 47">
            <a:extLst>
              <a:ext uri="{FF2B5EF4-FFF2-40B4-BE49-F238E27FC236}">
                <a16:creationId xmlns:a16="http://schemas.microsoft.com/office/drawing/2014/main" id="{4A3CD054-164B-7D15-8210-D6FF2DD8D9E4}"/>
              </a:ext>
            </a:extLst>
          </p:cNvPr>
          <p:cNvSpPr txBox="1"/>
          <p:nvPr userDrawn="1"/>
        </p:nvSpPr>
        <p:spPr>
          <a:xfrm>
            <a:off x="568513" y="1552427"/>
            <a:ext cx="3383550" cy="576293"/>
          </a:xfrm>
          <a:prstGeom prst="rect">
            <a:avLst/>
          </a:prstGeom>
          <a:noFill/>
        </p:spPr>
        <p:txBody>
          <a:bodyPr wrap="square" lIns="0" tIns="0" rIns="0" bIns="144000" rtlCol="0">
            <a:spAutoFit/>
          </a:bodyPr>
          <a:lstStyle/>
          <a:p>
            <a:pPr lvl="0"/>
            <a:r>
              <a:rPr lang="en-GB" sz="2800" b="1" dirty="0">
                <a:latin typeface="Tenorite" panose="00000500000000000000" pitchFamily="2" charset="0"/>
              </a:rPr>
              <a:t>Data Palette</a:t>
            </a:r>
          </a:p>
        </p:txBody>
      </p:sp>
      <p:sp>
        <p:nvSpPr>
          <p:cNvPr id="2" name="Footer Placeholder 27">
            <a:extLst>
              <a:ext uri="{FF2B5EF4-FFF2-40B4-BE49-F238E27FC236}">
                <a16:creationId xmlns:a16="http://schemas.microsoft.com/office/drawing/2014/main" id="{5E945818-8AE2-C7BA-0CC8-52315EB00BB7}"/>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defRPr>
            </a:lvl1pPr>
          </a:lstStyle>
          <a:p>
            <a:r>
              <a:rPr lang="en-GB" dirty="0"/>
              <a:t>Section Goes Here</a:t>
            </a:r>
          </a:p>
        </p:txBody>
      </p:sp>
    </p:spTree>
    <p:extLst>
      <p:ext uri="{BB962C8B-B14F-4D97-AF65-F5344CB8AC3E}">
        <p14:creationId xmlns:p14="http://schemas.microsoft.com/office/powerpoint/2010/main" val="598526922"/>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lette Shad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p:cNvSpPr>
          <p:nvPr>
            <p:ph type="dgm" sz="quarter" idx="14"/>
          </p:nvPr>
        </p:nvSpPr>
        <p:spPr>
          <a:xfrm>
            <a:off x="183062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endParaRPr lang="en-GB" dirty="0"/>
          </a:p>
        </p:txBody>
      </p:sp>
      <p:pic>
        <p:nvPicPr>
          <p:cNvPr id="12" name="Graphic 11">
            <a:extLst>
              <a:ext uri="{FF2B5EF4-FFF2-40B4-BE49-F238E27FC236}">
                <a16:creationId xmlns:a16="http://schemas.microsoft.com/office/drawing/2014/main" id="{B70B6136-2C63-1953-446D-2589037CAC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48175" y="549275"/>
            <a:ext cx="7191375" cy="5038725"/>
          </a:xfrm>
          <a:prstGeom prst="rect">
            <a:avLst/>
          </a:prstGeom>
        </p:spPr>
      </p:pic>
      <p:sp>
        <p:nvSpPr>
          <p:cNvPr id="13" name="TextBox 12">
            <a:extLst>
              <a:ext uri="{FF2B5EF4-FFF2-40B4-BE49-F238E27FC236}">
                <a16:creationId xmlns:a16="http://schemas.microsoft.com/office/drawing/2014/main" id="{13BFD855-76EE-7AC7-EBB9-8DF030259769}"/>
              </a:ext>
            </a:extLst>
          </p:cNvPr>
          <p:cNvSpPr txBox="1"/>
          <p:nvPr userDrawn="1"/>
        </p:nvSpPr>
        <p:spPr>
          <a:xfrm>
            <a:off x="549975" y="2329526"/>
            <a:ext cx="3383550" cy="2159287"/>
          </a:xfrm>
          <a:prstGeom prst="rect">
            <a:avLst/>
          </a:prstGeom>
          <a:noFill/>
        </p:spPr>
        <p:txBody>
          <a:bodyPr wrap="square" lIns="0" tIns="0" rIns="0" bIns="0" rtlCol="0">
            <a:noAutofit/>
          </a:bodyPr>
          <a:lstStyle/>
          <a:p>
            <a:pPr lvl="0"/>
            <a:r>
              <a:rPr lang="en-US" sz="1600" dirty="0">
                <a:latin typeface="Tenorite" panose="00000500000000000000" pitchFamily="2" charset="0"/>
              </a:rPr>
              <a:t>Shades of the palette can be used when more than 8 categories are needed in data.</a:t>
            </a:r>
          </a:p>
          <a:p>
            <a:pPr lvl="0"/>
            <a:endParaRPr lang="en-US" sz="1600" dirty="0">
              <a:latin typeface="Tenorite" panose="00000500000000000000" pitchFamily="2" charset="0"/>
            </a:endParaRPr>
          </a:p>
          <a:p>
            <a:pPr lvl="0"/>
            <a:r>
              <a:rPr lang="en-US" sz="1600" dirty="0">
                <a:latin typeface="Tenorite" panose="00000500000000000000" pitchFamily="2" charset="0"/>
              </a:rPr>
              <a:t>When selecting an alternative </a:t>
            </a:r>
            <a:r>
              <a:rPr lang="en-US" sz="1600" dirty="0" err="1">
                <a:latin typeface="Tenorite" panose="00000500000000000000" pitchFamily="2" charset="0"/>
              </a:rPr>
              <a:t>colour</a:t>
            </a:r>
            <a:r>
              <a:rPr lang="en-US" sz="1600" dirty="0">
                <a:latin typeface="Tenorite" panose="00000500000000000000" pitchFamily="2" charset="0"/>
              </a:rPr>
              <a:t>, check that it is a clear enough contrast against the </a:t>
            </a:r>
            <a:r>
              <a:rPr lang="en-US" sz="1600" dirty="0" err="1">
                <a:latin typeface="Tenorite" panose="00000500000000000000" pitchFamily="2" charset="0"/>
              </a:rPr>
              <a:t>colours</a:t>
            </a:r>
            <a:r>
              <a:rPr lang="en-US" sz="1600" dirty="0">
                <a:latin typeface="Tenorite" panose="00000500000000000000" pitchFamily="2" charset="0"/>
              </a:rPr>
              <a:t>, either at the lightest or darkest end of the spectrums. </a:t>
            </a:r>
          </a:p>
        </p:txBody>
      </p:sp>
      <p:sp>
        <p:nvSpPr>
          <p:cNvPr id="15" name="TextBox 14">
            <a:extLst>
              <a:ext uri="{FF2B5EF4-FFF2-40B4-BE49-F238E27FC236}">
                <a16:creationId xmlns:a16="http://schemas.microsoft.com/office/drawing/2014/main" id="{38D967F8-B7EB-0BA0-3AA7-59D0BB329A7F}"/>
              </a:ext>
            </a:extLst>
          </p:cNvPr>
          <p:cNvSpPr txBox="1"/>
          <p:nvPr userDrawn="1"/>
        </p:nvSpPr>
        <p:spPr>
          <a:xfrm>
            <a:off x="567625" y="1748240"/>
            <a:ext cx="3383550" cy="576293"/>
          </a:xfrm>
          <a:prstGeom prst="rect">
            <a:avLst/>
          </a:prstGeom>
          <a:noFill/>
        </p:spPr>
        <p:txBody>
          <a:bodyPr wrap="square" lIns="0" tIns="0" rIns="0" bIns="144000" rtlCol="0">
            <a:spAutoFit/>
          </a:bodyPr>
          <a:lstStyle/>
          <a:p>
            <a:pPr lvl="0"/>
            <a:r>
              <a:rPr lang="en-GB" sz="2800" b="1" dirty="0">
                <a:latin typeface="Tenorite" panose="00000500000000000000" pitchFamily="2" charset="0"/>
              </a:rPr>
              <a:t>Palette Shades</a:t>
            </a:r>
          </a:p>
        </p:txBody>
      </p:sp>
      <p:sp>
        <p:nvSpPr>
          <p:cNvPr id="16" name="TextBox 15">
            <a:extLst>
              <a:ext uri="{FF2B5EF4-FFF2-40B4-BE49-F238E27FC236}">
                <a16:creationId xmlns:a16="http://schemas.microsoft.com/office/drawing/2014/main" id="{F7608038-A36D-5997-D259-47B58E03D07A}"/>
              </a:ext>
            </a:extLst>
          </p:cNvPr>
          <p:cNvSpPr txBox="1"/>
          <p:nvPr userDrawn="1"/>
        </p:nvSpPr>
        <p:spPr>
          <a:xfrm>
            <a:off x="4448176" y="738975"/>
            <a:ext cx="885862"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#23BE87</a:t>
            </a:r>
          </a:p>
        </p:txBody>
      </p:sp>
      <p:sp>
        <p:nvSpPr>
          <p:cNvPr id="17" name="TextBox 16">
            <a:extLst>
              <a:ext uri="{FF2B5EF4-FFF2-40B4-BE49-F238E27FC236}">
                <a16:creationId xmlns:a16="http://schemas.microsoft.com/office/drawing/2014/main" id="{AE204D46-DC74-F0F6-C244-70120A1BBDAC}"/>
              </a:ext>
            </a:extLst>
          </p:cNvPr>
          <p:cNvSpPr txBox="1"/>
          <p:nvPr userDrawn="1"/>
        </p:nvSpPr>
        <p:spPr>
          <a:xfrm>
            <a:off x="5334038" y="738975"/>
            <a:ext cx="885862"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#6DEEB6</a:t>
            </a:r>
          </a:p>
        </p:txBody>
      </p:sp>
      <p:sp>
        <p:nvSpPr>
          <p:cNvPr id="18" name="TextBox 17">
            <a:extLst>
              <a:ext uri="{FF2B5EF4-FFF2-40B4-BE49-F238E27FC236}">
                <a16:creationId xmlns:a16="http://schemas.microsoft.com/office/drawing/2014/main" id="{47346553-67C0-03F6-403F-9D54E0907CD2}"/>
              </a:ext>
            </a:extLst>
          </p:cNvPr>
          <p:cNvSpPr txBox="1"/>
          <p:nvPr userDrawn="1"/>
        </p:nvSpPr>
        <p:spPr>
          <a:xfrm>
            <a:off x="9873838" y="738975"/>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#ADECFF</a:t>
            </a:r>
          </a:p>
        </p:txBody>
      </p:sp>
      <p:sp>
        <p:nvSpPr>
          <p:cNvPr id="19" name="TextBox 18">
            <a:extLst>
              <a:ext uri="{FF2B5EF4-FFF2-40B4-BE49-F238E27FC236}">
                <a16:creationId xmlns:a16="http://schemas.microsoft.com/office/drawing/2014/main" id="{65C988B5-2E17-C1D9-84A7-CA6DE8E769E0}"/>
              </a:ext>
            </a:extLst>
          </p:cNvPr>
          <p:cNvSpPr txBox="1"/>
          <p:nvPr userDrawn="1"/>
        </p:nvSpPr>
        <p:spPr>
          <a:xfrm>
            <a:off x="7167171" y="738975"/>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#F68A51</a:t>
            </a:r>
          </a:p>
        </p:txBody>
      </p:sp>
      <p:sp>
        <p:nvSpPr>
          <p:cNvPr id="20" name="TextBox 19">
            <a:extLst>
              <a:ext uri="{FF2B5EF4-FFF2-40B4-BE49-F238E27FC236}">
                <a16:creationId xmlns:a16="http://schemas.microsoft.com/office/drawing/2014/main" id="{B182D96C-F518-5084-3252-F65318FF5C4C}"/>
              </a:ext>
            </a:extLst>
          </p:cNvPr>
          <p:cNvSpPr txBox="1"/>
          <p:nvPr userDrawn="1"/>
        </p:nvSpPr>
        <p:spPr>
          <a:xfrm>
            <a:off x="8081624" y="738975"/>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#EF5778</a:t>
            </a:r>
          </a:p>
        </p:txBody>
      </p:sp>
      <p:sp>
        <p:nvSpPr>
          <p:cNvPr id="21" name="TextBox 20">
            <a:extLst>
              <a:ext uri="{FF2B5EF4-FFF2-40B4-BE49-F238E27FC236}">
                <a16:creationId xmlns:a16="http://schemas.microsoft.com/office/drawing/2014/main" id="{FED374B4-A7B3-5330-1135-381E06235784}"/>
              </a:ext>
            </a:extLst>
          </p:cNvPr>
          <p:cNvSpPr txBox="1"/>
          <p:nvPr userDrawn="1"/>
        </p:nvSpPr>
        <p:spPr>
          <a:xfrm>
            <a:off x="8977731" y="738975"/>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#6C56C8</a:t>
            </a:r>
          </a:p>
        </p:txBody>
      </p:sp>
      <p:sp>
        <p:nvSpPr>
          <p:cNvPr id="23" name="TextBox 22">
            <a:extLst>
              <a:ext uri="{FF2B5EF4-FFF2-40B4-BE49-F238E27FC236}">
                <a16:creationId xmlns:a16="http://schemas.microsoft.com/office/drawing/2014/main" id="{70D3ED9D-B6E1-FCA9-D7BD-E02863EAD26C}"/>
              </a:ext>
            </a:extLst>
          </p:cNvPr>
          <p:cNvSpPr txBox="1"/>
          <p:nvPr userDrawn="1"/>
        </p:nvSpPr>
        <p:spPr>
          <a:xfrm>
            <a:off x="10769945" y="738975"/>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#205CE9</a:t>
            </a:r>
          </a:p>
        </p:txBody>
      </p:sp>
      <p:sp>
        <p:nvSpPr>
          <p:cNvPr id="24" name="TextBox 23">
            <a:extLst>
              <a:ext uri="{FF2B5EF4-FFF2-40B4-BE49-F238E27FC236}">
                <a16:creationId xmlns:a16="http://schemas.microsoft.com/office/drawing/2014/main" id="{0169B653-4B51-9B66-497A-807BD747B43F}"/>
              </a:ext>
            </a:extLst>
          </p:cNvPr>
          <p:cNvSpPr txBox="1"/>
          <p:nvPr userDrawn="1"/>
        </p:nvSpPr>
        <p:spPr>
          <a:xfrm>
            <a:off x="4441063" y="1403642"/>
            <a:ext cx="885862"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#20AC7B</a:t>
            </a:r>
          </a:p>
        </p:txBody>
      </p:sp>
      <p:sp>
        <p:nvSpPr>
          <p:cNvPr id="25" name="TextBox 24">
            <a:extLst>
              <a:ext uri="{FF2B5EF4-FFF2-40B4-BE49-F238E27FC236}">
                <a16:creationId xmlns:a16="http://schemas.microsoft.com/office/drawing/2014/main" id="{5D290092-D1E9-DC6B-A306-016A49BA0081}"/>
              </a:ext>
            </a:extLst>
          </p:cNvPr>
          <p:cNvSpPr txBox="1"/>
          <p:nvPr userDrawn="1"/>
        </p:nvSpPr>
        <p:spPr>
          <a:xfrm>
            <a:off x="5326925" y="1403642"/>
            <a:ext cx="885862"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#5BECAD</a:t>
            </a:r>
          </a:p>
        </p:txBody>
      </p:sp>
      <p:sp>
        <p:nvSpPr>
          <p:cNvPr id="30" name="TextBox 29">
            <a:extLst>
              <a:ext uri="{FF2B5EF4-FFF2-40B4-BE49-F238E27FC236}">
                <a16:creationId xmlns:a16="http://schemas.microsoft.com/office/drawing/2014/main" id="{8F1F7708-8934-983B-BB30-2B3CBE40FA11}"/>
              </a:ext>
            </a:extLst>
          </p:cNvPr>
          <p:cNvSpPr txBox="1"/>
          <p:nvPr userDrawn="1"/>
        </p:nvSpPr>
        <p:spPr>
          <a:xfrm>
            <a:off x="6285378" y="1403642"/>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#DFAF05</a:t>
            </a:r>
          </a:p>
        </p:txBody>
      </p:sp>
      <p:sp>
        <p:nvSpPr>
          <p:cNvPr id="31" name="TextBox 30">
            <a:extLst>
              <a:ext uri="{FF2B5EF4-FFF2-40B4-BE49-F238E27FC236}">
                <a16:creationId xmlns:a16="http://schemas.microsoft.com/office/drawing/2014/main" id="{8B6C2A82-E786-724D-CA80-7CBBAFDCE9DA}"/>
              </a:ext>
            </a:extLst>
          </p:cNvPr>
          <p:cNvSpPr txBox="1"/>
          <p:nvPr userDrawn="1"/>
        </p:nvSpPr>
        <p:spPr>
          <a:xfrm>
            <a:off x="10762832" y="1403642"/>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#1652DF</a:t>
            </a:r>
          </a:p>
        </p:txBody>
      </p:sp>
      <p:sp>
        <p:nvSpPr>
          <p:cNvPr id="32" name="TextBox 31">
            <a:extLst>
              <a:ext uri="{FF2B5EF4-FFF2-40B4-BE49-F238E27FC236}">
                <a16:creationId xmlns:a16="http://schemas.microsoft.com/office/drawing/2014/main" id="{EF119FDE-20D2-0CD3-03A6-0FCE6AA6E365}"/>
              </a:ext>
            </a:extLst>
          </p:cNvPr>
          <p:cNvSpPr txBox="1"/>
          <p:nvPr userDrawn="1"/>
        </p:nvSpPr>
        <p:spPr>
          <a:xfrm>
            <a:off x="4448176" y="2036387"/>
            <a:ext cx="885862"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#1C9B6F</a:t>
            </a:r>
          </a:p>
        </p:txBody>
      </p:sp>
      <p:sp>
        <p:nvSpPr>
          <p:cNvPr id="34" name="TextBox 33">
            <a:extLst>
              <a:ext uri="{FF2B5EF4-FFF2-40B4-BE49-F238E27FC236}">
                <a16:creationId xmlns:a16="http://schemas.microsoft.com/office/drawing/2014/main" id="{A141EF3F-D870-ED61-F34E-CE8419F43EBA}"/>
              </a:ext>
            </a:extLst>
          </p:cNvPr>
          <p:cNvSpPr txBox="1"/>
          <p:nvPr userDrawn="1"/>
        </p:nvSpPr>
        <p:spPr>
          <a:xfrm>
            <a:off x="9873838" y="203638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#85E2FF</a:t>
            </a:r>
          </a:p>
        </p:txBody>
      </p:sp>
      <p:sp>
        <p:nvSpPr>
          <p:cNvPr id="35" name="TextBox 34">
            <a:extLst>
              <a:ext uri="{FF2B5EF4-FFF2-40B4-BE49-F238E27FC236}">
                <a16:creationId xmlns:a16="http://schemas.microsoft.com/office/drawing/2014/main" id="{D1759C61-DF0C-6278-AF78-C5D307BE1486}"/>
              </a:ext>
            </a:extLst>
          </p:cNvPr>
          <p:cNvSpPr txBox="1"/>
          <p:nvPr userDrawn="1"/>
        </p:nvSpPr>
        <p:spPr>
          <a:xfrm>
            <a:off x="7167171" y="203638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#F4712A</a:t>
            </a:r>
          </a:p>
        </p:txBody>
      </p:sp>
      <p:sp>
        <p:nvSpPr>
          <p:cNvPr id="36" name="TextBox 35">
            <a:extLst>
              <a:ext uri="{FF2B5EF4-FFF2-40B4-BE49-F238E27FC236}">
                <a16:creationId xmlns:a16="http://schemas.microsoft.com/office/drawing/2014/main" id="{22C6E95D-58BA-ABAF-1CD3-985A4BAB3457}"/>
              </a:ext>
            </a:extLst>
          </p:cNvPr>
          <p:cNvSpPr txBox="1"/>
          <p:nvPr userDrawn="1"/>
        </p:nvSpPr>
        <p:spPr>
          <a:xfrm>
            <a:off x="8081624" y="203638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#EC325A</a:t>
            </a:r>
          </a:p>
        </p:txBody>
      </p:sp>
      <p:sp>
        <p:nvSpPr>
          <p:cNvPr id="37" name="TextBox 36">
            <a:extLst>
              <a:ext uri="{FF2B5EF4-FFF2-40B4-BE49-F238E27FC236}">
                <a16:creationId xmlns:a16="http://schemas.microsoft.com/office/drawing/2014/main" id="{41BC2A31-1F22-D6C2-1411-3E55AFEB8656}"/>
              </a:ext>
            </a:extLst>
          </p:cNvPr>
          <p:cNvSpPr txBox="1"/>
          <p:nvPr userDrawn="1"/>
        </p:nvSpPr>
        <p:spPr>
          <a:xfrm>
            <a:off x="8977731" y="203638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#553CB9</a:t>
            </a:r>
          </a:p>
        </p:txBody>
      </p:sp>
      <p:sp>
        <p:nvSpPr>
          <p:cNvPr id="38" name="TextBox 37">
            <a:extLst>
              <a:ext uri="{FF2B5EF4-FFF2-40B4-BE49-F238E27FC236}">
                <a16:creationId xmlns:a16="http://schemas.microsoft.com/office/drawing/2014/main" id="{A8F31954-0570-2CA7-E524-A583A2576587}"/>
              </a:ext>
            </a:extLst>
          </p:cNvPr>
          <p:cNvSpPr txBox="1"/>
          <p:nvPr userDrawn="1"/>
        </p:nvSpPr>
        <p:spPr>
          <a:xfrm>
            <a:off x="6292491" y="203638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#CCA104</a:t>
            </a:r>
          </a:p>
        </p:txBody>
      </p:sp>
      <p:sp>
        <p:nvSpPr>
          <p:cNvPr id="39" name="TextBox 38">
            <a:extLst>
              <a:ext uri="{FF2B5EF4-FFF2-40B4-BE49-F238E27FC236}">
                <a16:creationId xmlns:a16="http://schemas.microsoft.com/office/drawing/2014/main" id="{15EC15B7-2C87-D41B-9229-F3B9CAC8ED27}"/>
              </a:ext>
            </a:extLst>
          </p:cNvPr>
          <p:cNvSpPr txBox="1"/>
          <p:nvPr userDrawn="1"/>
        </p:nvSpPr>
        <p:spPr>
          <a:xfrm>
            <a:off x="10769945" y="203638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#144BCC</a:t>
            </a:r>
          </a:p>
        </p:txBody>
      </p:sp>
      <p:sp>
        <p:nvSpPr>
          <p:cNvPr id="49" name="TextBox 48">
            <a:extLst>
              <a:ext uri="{FF2B5EF4-FFF2-40B4-BE49-F238E27FC236}">
                <a16:creationId xmlns:a16="http://schemas.microsoft.com/office/drawing/2014/main" id="{127FD18A-2A2E-0CDB-59AB-CE508D3BB0D5}"/>
              </a:ext>
            </a:extLst>
          </p:cNvPr>
          <p:cNvSpPr txBox="1"/>
          <p:nvPr userDrawn="1"/>
        </p:nvSpPr>
        <p:spPr>
          <a:xfrm>
            <a:off x="5340540" y="2669132"/>
            <a:ext cx="885862"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#24E591</a:t>
            </a:r>
          </a:p>
        </p:txBody>
      </p:sp>
      <p:sp>
        <p:nvSpPr>
          <p:cNvPr id="50" name="TextBox 49">
            <a:extLst>
              <a:ext uri="{FF2B5EF4-FFF2-40B4-BE49-F238E27FC236}">
                <a16:creationId xmlns:a16="http://schemas.microsoft.com/office/drawing/2014/main" id="{4A9A5825-F272-5748-8B33-E08E7CA34579}"/>
              </a:ext>
            </a:extLst>
          </p:cNvPr>
          <p:cNvSpPr txBox="1"/>
          <p:nvPr userDrawn="1"/>
        </p:nvSpPr>
        <p:spPr>
          <a:xfrm>
            <a:off x="9880340" y="2669132"/>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#70DEFF</a:t>
            </a:r>
          </a:p>
        </p:txBody>
      </p:sp>
      <p:sp>
        <p:nvSpPr>
          <p:cNvPr id="51" name="TextBox 50">
            <a:extLst>
              <a:ext uri="{FF2B5EF4-FFF2-40B4-BE49-F238E27FC236}">
                <a16:creationId xmlns:a16="http://schemas.microsoft.com/office/drawing/2014/main" id="{B94CB6DD-145D-E2C3-0A35-A2977BE4038D}"/>
              </a:ext>
            </a:extLst>
          </p:cNvPr>
          <p:cNvSpPr txBox="1"/>
          <p:nvPr userDrawn="1"/>
        </p:nvSpPr>
        <p:spPr>
          <a:xfrm>
            <a:off x="7173673" y="2669132"/>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#F36416</a:t>
            </a:r>
          </a:p>
        </p:txBody>
      </p:sp>
      <p:sp>
        <p:nvSpPr>
          <p:cNvPr id="52" name="TextBox 51">
            <a:extLst>
              <a:ext uri="{FF2B5EF4-FFF2-40B4-BE49-F238E27FC236}">
                <a16:creationId xmlns:a16="http://schemas.microsoft.com/office/drawing/2014/main" id="{795D8945-4910-E9EE-6EFE-E019865D0299}"/>
              </a:ext>
            </a:extLst>
          </p:cNvPr>
          <p:cNvSpPr txBox="1"/>
          <p:nvPr userDrawn="1"/>
        </p:nvSpPr>
        <p:spPr>
          <a:xfrm>
            <a:off x="8088126" y="2669132"/>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#EA1F4B</a:t>
            </a:r>
          </a:p>
        </p:txBody>
      </p:sp>
      <p:sp>
        <p:nvSpPr>
          <p:cNvPr id="53" name="TextBox 52">
            <a:extLst>
              <a:ext uri="{FF2B5EF4-FFF2-40B4-BE49-F238E27FC236}">
                <a16:creationId xmlns:a16="http://schemas.microsoft.com/office/drawing/2014/main" id="{67E9E29B-B1F3-A16B-EA0D-3C31B52FF91B}"/>
              </a:ext>
            </a:extLst>
          </p:cNvPr>
          <p:cNvSpPr txBox="1"/>
          <p:nvPr userDrawn="1"/>
        </p:nvSpPr>
        <p:spPr>
          <a:xfrm>
            <a:off x="8984233" y="2669132"/>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#4E37A9</a:t>
            </a:r>
          </a:p>
        </p:txBody>
      </p:sp>
      <p:sp>
        <p:nvSpPr>
          <p:cNvPr id="54" name="TextBox 53">
            <a:extLst>
              <a:ext uri="{FF2B5EF4-FFF2-40B4-BE49-F238E27FC236}">
                <a16:creationId xmlns:a16="http://schemas.microsoft.com/office/drawing/2014/main" id="{09D6CF4D-7C68-513E-4EA5-1CABAAB582C2}"/>
              </a:ext>
            </a:extLst>
          </p:cNvPr>
          <p:cNvSpPr txBox="1"/>
          <p:nvPr userDrawn="1"/>
        </p:nvSpPr>
        <p:spPr>
          <a:xfrm>
            <a:off x="6271290" y="2669132"/>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#BA9204</a:t>
            </a:r>
          </a:p>
        </p:txBody>
      </p:sp>
      <p:sp>
        <p:nvSpPr>
          <p:cNvPr id="55" name="TextBox 54">
            <a:extLst>
              <a:ext uri="{FF2B5EF4-FFF2-40B4-BE49-F238E27FC236}">
                <a16:creationId xmlns:a16="http://schemas.microsoft.com/office/drawing/2014/main" id="{3A1C0F8F-BB99-961A-A4C1-AFA0F1467336}"/>
              </a:ext>
            </a:extLst>
          </p:cNvPr>
          <p:cNvSpPr txBox="1"/>
          <p:nvPr userDrawn="1"/>
        </p:nvSpPr>
        <p:spPr>
          <a:xfrm>
            <a:off x="10776447" y="2669132"/>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#1245BA</a:t>
            </a:r>
          </a:p>
        </p:txBody>
      </p:sp>
      <p:sp>
        <p:nvSpPr>
          <p:cNvPr id="56" name="TextBox 55">
            <a:extLst>
              <a:ext uri="{FF2B5EF4-FFF2-40B4-BE49-F238E27FC236}">
                <a16:creationId xmlns:a16="http://schemas.microsoft.com/office/drawing/2014/main" id="{EC21B592-89E9-2E3E-5238-AF15EC09E214}"/>
              </a:ext>
            </a:extLst>
          </p:cNvPr>
          <p:cNvSpPr txBox="1"/>
          <p:nvPr userDrawn="1"/>
        </p:nvSpPr>
        <p:spPr>
          <a:xfrm>
            <a:off x="4464902" y="3301877"/>
            <a:ext cx="885862"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#167956</a:t>
            </a:r>
          </a:p>
        </p:txBody>
      </p:sp>
      <p:sp>
        <p:nvSpPr>
          <p:cNvPr id="57" name="TextBox 56">
            <a:extLst>
              <a:ext uri="{FF2B5EF4-FFF2-40B4-BE49-F238E27FC236}">
                <a16:creationId xmlns:a16="http://schemas.microsoft.com/office/drawing/2014/main" id="{A6907E66-7072-8834-DDD8-C31D22F56FC3}"/>
              </a:ext>
            </a:extLst>
          </p:cNvPr>
          <p:cNvSpPr txBox="1"/>
          <p:nvPr userDrawn="1"/>
        </p:nvSpPr>
        <p:spPr>
          <a:xfrm>
            <a:off x="5350764" y="3301877"/>
            <a:ext cx="885862" cy="184666"/>
          </a:xfrm>
          <a:prstGeom prst="rect">
            <a:avLst/>
          </a:prstGeom>
          <a:noFill/>
        </p:spPr>
        <p:txBody>
          <a:bodyPr wrap="square" lIns="0" tIns="0" rIns="0" bIns="0" rtlCol="0">
            <a:spAutoFit/>
          </a:bodyPr>
          <a:lstStyle/>
          <a:p>
            <a:pPr lvl="0" algn="ctr"/>
            <a:r>
              <a:rPr lang="en-US" sz="1200" dirty="0">
                <a:solidFill>
                  <a:schemeClr val="tx1"/>
                </a:solidFill>
                <a:latin typeface="Tenorite" panose="00000500000000000000" pitchFamily="2" charset="0"/>
              </a:rPr>
              <a:t>#1ADB87</a:t>
            </a:r>
          </a:p>
        </p:txBody>
      </p:sp>
      <p:sp>
        <p:nvSpPr>
          <p:cNvPr id="58" name="TextBox 57">
            <a:extLst>
              <a:ext uri="{FF2B5EF4-FFF2-40B4-BE49-F238E27FC236}">
                <a16:creationId xmlns:a16="http://schemas.microsoft.com/office/drawing/2014/main" id="{E4141549-5D9A-3F12-B201-AFCC5FA256FB}"/>
              </a:ext>
            </a:extLst>
          </p:cNvPr>
          <p:cNvSpPr txBox="1"/>
          <p:nvPr userDrawn="1"/>
        </p:nvSpPr>
        <p:spPr>
          <a:xfrm>
            <a:off x="9890564" y="330187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#5CD9FF</a:t>
            </a:r>
          </a:p>
        </p:txBody>
      </p:sp>
      <p:sp>
        <p:nvSpPr>
          <p:cNvPr id="59" name="TextBox 58">
            <a:extLst>
              <a:ext uri="{FF2B5EF4-FFF2-40B4-BE49-F238E27FC236}">
                <a16:creationId xmlns:a16="http://schemas.microsoft.com/office/drawing/2014/main" id="{8719BA52-DC1B-AB63-7E23-17A3276E0183}"/>
              </a:ext>
            </a:extLst>
          </p:cNvPr>
          <p:cNvSpPr txBox="1"/>
          <p:nvPr userDrawn="1"/>
        </p:nvSpPr>
        <p:spPr>
          <a:xfrm>
            <a:off x="7183897" y="330187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#E9590C</a:t>
            </a:r>
          </a:p>
        </p:txBody>
      </p:sp>
      <p:sp>
        <p:nvSpPr>
          <p:cNvPr id="60" name="TextBox 59">
            <a:extLst>
              <a:ext uri="{FF2B5EF4-FFF2-40B4-BE49-F238E27FC236}">
                <a16:creationId xmlns:a16="http://schemas.microsoft.com/office/drawing/2014/main" id="{48565FFF-4D45-F205-8A0E-C7ED5F93D01A}"/>
              </a:ext>
            </a:extLst>
          </p:cNvPr>
          <p:cNvSpPr txBox="1"/>
          <p:nvPr userDrawn="1"/>
        </p:nvSpPr>
        <p:spPr>
          <a:xfrm>
            <a:off x="8098350" y="3301877"/>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#E01541</a:t>
            </a:r>
          </a:p>
        </p:txBody>
      </p:sp>
      <p:sp>
        <p:nvSpPr>
          <p:cNvPr id="61" name="TextBox 60">
            <a:extLst>
              <a:ext uri="{FF2B5EF4-FFF2-40B4-BE49-F238E27FC236}">
                <a16:creationId xmlns:a16="http://schemas.microsoft.com/office/drawing/2014/main" id="{937EF051-EBED-8026-9BF9-788885B29AC3}"/>
              </a:ext>
            </a:extLst>
          </p:cNvPr>
          <p:cNvSpPr txBox="1"/>
          <p:nvPr userDrawn="1"/>
        </p:nvSpPr>
        <p:spPr>
          <a:xfrm>
            <a:off x="8994457" y="33018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#47329A</a:t>
            </a:r>
          </a:p>
        </p:txBody>
      </p:sp>
      <p:sp>
        <p:nvSpPr>
          <p:cNvPr id="62" name="TextBox 61">
            <a:extLst>
              <a:ext uri="{FF2B5EF4-FFF2-40B4-BE49-F238E27FC236}">
                <a16:creationId xmlns:a16="http://schemas.microsoft.com/office/drawing/2014/main" id="{2844B605-43B9-0C1B-71B6-D91ADDC3F442}"/>
              </a:ext>
            </a:extLst>
          </p:cNvPr>
          <p:cNvSpPr txBox="1"/>
          <p:nvPr userDrawn="1"/>
        </p:nvSpPr>
        <p:spPr>
          <a:xfrm>
            <a:off x="6281514" y="33018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#A78403</a:t>
            </a:r>
          </a:p>
        </p:txBody>
      </p:sp>
      <p:sp>
        <p:nvSpPr>
          <p:cNvPr id="63" name="TextBox 62">
            <a:extLst>
              <a:ext uri="{FF2B5EF4-FFF2-40B4-BE49-F238E27FC236}">
                <a16:creationId xmlns:a16="http://schemas.microsoft.com/office/drawing/2014/main" id="{0D92F96F-0B5E-7E6F-287C-8A7AB7E87DA0}"/>
              </a:ext>
            </a:extLst>
          </p:cNvPr>
          <p:cNvSpPr txBox="1"/>
          <p:nvPr userDrawn="1"/>
        </p:nvSpPr>
        <p:spPr>
          <a:xfrm>
            <a:off x="10786671" y="33018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#113EA7</a:t>
            </a:r>
          </a:p>
        </p:txBody>
      </p:sp>
      <p:sp>
        <p:nvSpPr>
          <p:cNvPr id="64" name="TextBox 63">
            <a:extLst>
              <a:ext uri="{FF2B5EF4-FFF2-40B4-BE49-F238E27FC236}">
                <a16:creationId xmlns:a16="http://schemas.microsoft.com/office/drawing/2014/main" id="{4D2E5306-9845-079D-D4FE-F105E10A79A1}"/>
              </a:ext>
            </a:extLst>
          </p:cNvPr>
          <p:cNvSpPr txBox="1"/>
          <p:nvPr userDrawn="1"/>
        </p:nvSpPr>
        <p:spPr>
          <a:xfrm>
            <a:off x="4448174" y="3911870"/>
            <a:ext cx="885862"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#13674A</a:t>
            </a:r>
          </a:p>
        </p:txBody>
      </p:sp>
      <p:sp>
        <p:nvSpPr>
          <p:cNvPr id="65" name="TextBox 64">
            <a:extLst>
              <a:ext uri="{FF2B5EF4-FFF2-40B4-BE49-F238E27FC236}">
                <a16:creationId xmlns:a16="http://schemas.microsoft.com/office/drawing/2014/main" id="{77B9E1CC-99B8-4418-A3B1-333598B85007}"/>
              </a:ext>
            </a:extLst>
          </p:cNvPr>
          <p:cNvSpPr txBox="1"/>
          <p:nvPr userDrawn="1"/>
        </p:nvSpPr>
        <p:spPr>
          <a:xfrm>
            <a:off x="5334036" y="3911870"/>
            <a:ext cx="885862" cy="184666"/>
          </a:xfrm>
          <a:prstGeom prst="rect">
            <a:avLst/>
          </a:prstGeom>
          <a:noFill/>
        </p:spPr>
        <p:txBody>
          <a:bodyPr wrap="square" lIns="0" tIns="0" rIns="0" bIns="0" rtlCol="0">
            <a:spAutoFit/>
          </a:bodyPr>
          <a:lstStyle/>
          <a:p>
            <a:pPr lvl="0" algn="ctr"/>
            <a:r>
              <a:rPr lang="en-US" sz="1200" dirty="0">
                <a:solidFill>
                  <a:schemeClr val="tx1"/>
                </a:solidFill>
                <a:latin typeface="Tenorite" panose="00000500000000000000" pitchFamily="2" charset="0"/>
              </a:rPr>
              <a:t>#18C97C</a:t>
            </a:r>
          </a:p>
        </p:txBody>
      </p:sp>
      <p:sp>
        <p:nvSpPr>
          <p:cNvPr id="66" name="TextBox 65">
            <a:extLst>
              <a:ext uri="{FF2B5EF4-FFF2-40B4-BE49-F238E27FC236}">
                <a16:creationId xmlns:a16="http://schemas.microsoft.com/office/drawing/2014/main" id="{D6E64C5F-D7CD-9986-5355-CA83EB3DB86D}"/>
              </a:ext>
            </a:extLst>
          </p:cNvPr>
          <p:cNvSpPr txBox="1"/>
          <p:nvPr userDrawn="1"/>
        </p:nvSpPr>
        <p:spPr>
          <a:xfrm>
            <a:off x="9873836" y="3911870"/>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#47D4FF</a:t>
            </a:r>
          </a:p>
        </p:txBody>
      </p:sp>
      <p:sp>
        <p:nvSpPr>
          <p:cNvPr id="67" name="TextBox 66">
            <a:extLst>
              <a:ext uri="{FF2B5EF4-FFF2-40B4-BE49-F238E27FC236}">
                <a16:creationId xmlns:a16="http://schemas.microsoft.com/office/drawing/2014/main" id="{27BA32FB-3AB8-9220-8E41-7745E3058198}"/>
              </a:ext>
            </a:extLst>
          </p:cNvPr>
          <p:cNvSpPr txBox="1"/>
          <p:nvPr userDrawn="1"/>
        </p:nvSpPr>
        <p:spPr>
          <a:xfrm>
            <a:off x="7167169" y="3911870"/>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#D5520B</a:t>
            </a:r>
          </a:p>
        </p:txBody>
      </p:sp>
      <p:sp>
        <p:nvSpPr>
          <p:cNvPr id="68" name="TextBox 67">
            <a:extLst>
              <a:ext uri="{FF2B5EF4-FFF2-40B4-BE49-F238E27FC236}">
                <a16:creationId xmlns:a16="http://schemas.microsoft.com/office/drawing/2014/main" id="{A9C318B6-49AC-B671-1FD0-5EDFF7AC155C}"/>
              </a:ext>
            </a:extLst>
          </p:cNvPr>
          <p:cNvSpPr txBox="1"/>
          <p:nvPr userDrawn="1"/>
        </p:nvSpPr>
        <p:spPr>
          <a:xfrm>
            <a:off x="8081622" y="3911870"/>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#CD133B</a:t>
            </a:r>
          </a:p>
        </p:txBody>
      </p:sp>
      <p:sp>
        <p:nvSpPr>
          <p:cNvPr id="69" name="TextBox 68">
            <a:extLst>
              <a:ext uri="{FF2B5EF4-FFF2-40B4-BE49-F238E27FC236}">
                <a16:creationId xmlns:a16="http://schemas.microsoft.com/office/drawing/2014/main" id="{8AB3AC18-BD63-1537-384D-0675814B8088}"/>
              </a:ext>
            </a:extLst>
          </p:cNvPr>
          <p:cNvSpPr txBox="1"/>
          <p:nvPr userDrawn="1"/>
        </p:nvSpPr>
        <p:spPr>
          <a:xfrm>
            <a:off x="8977729" y="3911870"/>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#402D8B</a:t>
            </a:r>
          </a:p>
        </p:txBody>
      </p:sp>
      <p:sp>
        <p:nvSpPr>
          <p:cNvPr id="70" name="TextBox 69">
            <a:extLst>
              <a:ext uri="{FF2B5EF4-FFF2-40B4-BE49-F238E27FC236}">
                <a16:creationId xmlns:a16="http://schemas.microsoft.com/office/drawing/2014/main" id="{67FECB12-6210-F7F2-4C5C-EDC212CA7EC9}"/>
              </a:ext>
            </a:extLst>
          </p:cNvPr>
          <p:cNvSpPr txBox="1"/>
          <p:nvPr userDrawn="1"/>
        </p:nvSpPr>
        <p:spPr>
          <a:xfrm>
            <a:off x="6264786" y="3911870"/>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#957503</a:t>
            </a:r>
          </a:p>
        </p:txBody>
      </p:sp>
      <p:sp>
        <p:nvSpPr>
          <p:cNvPr id="80" name="TextBox 79">
            <a:extLst>
              <a:ext uri="{FF2B5EF4-FFF2-40B4-BE49-F238E27FC236}">
                <a16:creationId xmlns:a16="http://schemas.microsoft.com/office/drawing/2014/main" id="{68E89241-77DF-463F-831F-5C4392E207A9}"/>
              </a:ext>
            </a:extLst>
          </p:cNvPr>
          <p:cNvSpPr txBox="1"/>
          <p:nvPr userDrawn="1"/>
        </p:nvSpPr>
        <p:spPr>
          <a:xfrm>
            <a:off x="4442315" y="4549104"/>
            <a:ext cx="885862"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#10563E</a:t>
            </a:r>
          </a:p>
        </p:txBody>
      </p:sp>
      <p:sp>
        <p:nvSpPr>
          <p:cNvPr id="81" name="TextBox 80">
            <a:extLst>
              <a:ext uri="{FF2B5EF4-FFF2-40B4-BE49-F238E27FC236}">
                <a16:creationId xmlns:a16="http://schemas.microsoft.com/office/drawing/2014/main" id="{E39E2EFC-FF1F-FF7C-1962-BB8B6ECE9D6C}"/>
              </a:ext>
            </a:extLst>
          </p:cNvPr>
          <p:cNvSpPr txBox="1"/>
          <p:nvPr userDrawn="1"/>
        </p:nvSpPr>
        <p:spPr>
          <a:xfrm>
            <a:off x="5328177" y="4549104"/>
            <a:ext cx="885862" cy="184666"/>
          </a:xfrm>
          <a:prstGeom prst="rect">
            <a:avLst/>
          </a:prstGeom>
          <a:noFill/>
        </p:spPr>
        <p:txBody>
          <a:bodyPr wrap="square" lIns="0" tIns="0" rIns="0" bIns="0" rtlCol="0">
            <a:spAutoFit/>
          </a:bodyPr>
          <a:lstStyle/>
          <a:p>
            <a:pPr lvl="0" algn="ctr"/>
            <a:r>
              <a:rPr lang="en-US" sz="1200" dirty="0">
                <a:solidFill>
                  <a:schemeClr val="tx1"/>
                </a:solidFill>
                <a:latin typeface="Tenorite" panose="00000500000000000000" pitchFamily="2" charset="0"/>
              </a:rPr>
              <a:t>#15B771</a:t>
            </a:r>
          </a:p>
        </p:txBody>
      </p:sp>
      <p:sp>
        <p:nvSpPr>
          <p:cNvPr id="82" name="TextBox 81">
            <a:extLst>
              <a:ext uri="{FF2B5EF4-FFF2-40B4-BE49-F238E27FC236}">
                <a16:creationId xmlns:a16="http://schemas.microsoft.com/office/drawing/2014/main" id="{452CF590-D1DE-B05A-5D88-D9696B6465E7}"/>
              </a:ext>
            </a:extLst>
          </p:cNvPr>
          <p:cNvSpPr txBox="1"/>
          <p:nvPr userDrawn="1"/>
        </p:nvSpPr>
        <p:spPr>
          <a:xfrm>
            <a:off x="9867977" y="4549104"/>
            <a:ext cx="834907" cy="184666"/>
          </a:xfrm>
          <a:prstGeom prst="rect">
            <a:avLst/>
          </a:prstGeom>
          <a:noFill/>
        </p:spPr>
        <p:txBody>
          <a:bodyPr wrap="square" lIns="0" tIns="0" rIns="0" bIns="0" rtlCol="0">
            <a:spAutoFit/>
          </a:bodyPr>
          <a:lstStyle/>
          <a:p>
            <a:pPr lvl="0" algn="ctr"/>
            <a:r>
              <a:rPr lang="en-US" sz="1200" dirty="0">
                <a:latin typeface="Tenorite" panose="00000500000000000000" pitchFamily="2" charset="0"/>
              </a:rPr>
              <a:t>#33CFFF</a:t>
            </a:r>
          </a:p>
        </p:txBody>
      </p:sp>
      <p:sp>
        <p:nvSpPr>
          <p:cNvPr id="83" name="TextBox 82">
            <a:extLst>
              <a:ext uri="{FF2B5EF4-FFF2-40B4-BE49-F238E27FC236}">
                <a16:creationId xmlns:a16="http://schemas.microsoft.com/office/drawing/2014/main" id="{F4268717-351E-843C-E6B2-2CE7C889608D}"/>
              </a:ext>
            </a:extLst>
          </p:cNvPr>
          <p:cNvSpPr txBox="1"/>
          <p:nvPr userDrawn="1"/>
        </p:nvSpPr>
        <p:spPr>
          <a:xfrm>
            <a:off x="7161310" y="4549104"/>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#C24A0A</a:t>
            </a:r>
          </a:p>
        </p:txBody>
      </p:sp>
      <p:sp>
        <p:nvSpPr>
          <p:cNvPr id="84" name="TextBox 83">
            <a:extLst>
              <a:ext uri="{FF2B5EF4-FFF2-40B4-BE49-F238E27FC236}">
                <a16:creationId xmlns:a16="http://schemas.microsoft.com/office/drawing/2014/main" id="{8EEBBB53-7201-F60F-8B95-A598A6A8BA2E}"/>
              </a:ext>
            </a:extLst>
          </p:cNvPr>
          <p:cNvSpPr txBox="1"/>
          <p:nvPr userDrawn="1"/>
        </p:nvSpPr>
        <p:spPr>
          <a:xfrm>
            <a:off x="8075763" y="4549104"/>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#BB1136</a:t>
            </a:r>
          </a:p>
        </p:txBody>
      </p:sp>
      <p:sp>
        <p:nvSpPr>
          <p:cNvPr id="85" name="TextBox 84">
            <a:extLst>
              <a:ext uri="{FF2B5EF4-FFF2-40B4-BE49-F238E27FC236}">
                <a16:creationId xmlns:a16="http://schemas.microsoft.com/office/drawing/2014/main" id="{D41CAFE9-4BF4-90FE-E904-311B357152A5}"/>
              </a:ext>
            </a:extLst>
          </p:cNvPr>
          <p:cNvSpPr txBox="1"/>
          <p:nvPr userDrawn="1"/>
        </p:nvSpPr>
        <p:spPr>
          <a:xfrm>
            <a:off x="8971870" y="4549104"/>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#39287B</a:t>
            </a:r>
          </a:p>
        </p:txBody>
      </p:sp>
      <p:sp>
        <p:nvSpPr>
          <p:cNvPr id="86" name="TextBox 85">
            <a:extLst>
              <a:ext uri="{FF2B5EF4-FFF2-40B4-BE49-F238E27FC236}">
                <a16:creationId xmlns:a16="http://schemas.microsoft.com/office/drawing/2014/main" id="{77400E7C-3C98-1B06-AA4D-AAD476DDB9C7}"/>
              </a:ext>
            </a:extLst>
          </p:cNvPr>
          <p:cNvSpPr txBox="1"/>
          <p:nvPr userDrawn="1"/>
        </p:nvSpPr>
        <p:spPr>
          <a:xfrm>
            <a:off x="6258927" y="4549104"/>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#826603</a:t>
            </a:r>
          </a:p>
        </p:txBody>
      </p:sp>
      <p:sp>
        <p:nvSpPr>
          <p:cNvPr id="87" name="TextBox 86">
            <a:extLst>
              <a:ext uri="{FF2B5EF4-FFF2-40B4-BE49-F238E27FC236}">
                <a16:creationId xmlns:a16="http://schemas.microsoft.com/office/drawing/2014/main" id="{0039E4C0-B540-6189-19E8-02CD5A905276}"/>
              </a:ext>
            </a:extLst>
          </p:cNvPr>
          <p:cNvSpPr txBox="1"/>
          <p:nvPr userDrawn="1"/>
        </p:nvSpPr>
        <p:spPr>
          <a:xfrm>
            <a:off x="10764084" y="4549104"/>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#0D3082</a:t>
            </a:r>
          </a:p>
        </p:txBody>
      </p:sp>
      <p:sp>
        <p:nvSpPr>
          <p:cNvPr id="88" name="TextBox 87">
            <a:extLst>
              <a:ext uri="{FF2B5EF4-FFF2-40B4-BE49-F238E27FC236}">
                <a16:creationId xmlns:a16="http://schemas.microsoft.com/office/drawing/2014/main" id="{E8510DC2-5665-9E02-7B98-CC6190818DB3}"/>
              </a:ext>
            </a:extLst>
          </p:cNvPr>
          <p:cNvSpPr txBox="1"/>
          <p:nvPr userDrawn="1"/>
        </p:nvSpPr>
        <p:spPr>
          <a:xfrm>
            <a:off x="4454678" y="5172377"/>
            <a:ext cx="885862"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#0D4531</a:t>
            </a:r>
          </a:p>
        </p:txBody>
      </p:sp>
      <p:sp>
        <p:nvSpPr>
          <p:cNvPr id="89" name="TextBox 88">
            <a:extLst>
              <a:ext uri="{FF2B5EF4-FFF2-40B4-BE49-F238E27FC236}">
                <a16:creationId xmlns:a16="http://schemas.microsoft.com/office/drawing/2014/main" id="{49082683-FBE0-8B49-E76A-05D60491F6A4}"/>
              </a:ext>
            </a:extLst>
          </p:cNvPr>
          <p:cNvSpPr txBox="1"/>
          <p:nvPr userDrawn="1"/>
        </p:nvSpPr>
        <p:spPr>
          <a:xfrm>
            <a:off x="5340540" y="5172377"/>
            <a:ext cx="885862" cy="184666"/>
          </a:xfrm>
          <a:prstGeom prst="rect">
            <a:avLst/>
          </a:prstGeom>
          <a:noFill/>
        </p:spPr>
        <p:txBody>
          <a:bodyPr wrap="square" lIns="0" tIns="0" rIns="0" bIns="0" rtlCol="0">
            <a:spAutoFit/>
          </a:bodyPr>
          <a:lstStyle/>
          <a:p>
            <a:pPr lvl="0" algn="ctr"/>
            <a:r>
              <a:rPr lang="en-US" sz="1200" dirty="0">
                <a:solidFill>
                  <a:schemeClr val="tx1"/>
                </a:solidFill>
                <a:latin typeface="Tenorite" panose="00000500000000000000" pitchFamily="2" charset="0"/>
              </a:rPr>
              <a:t>#129C61</a:t>
            </a:r>
          </a:p>
        </p:txBody>
      </p:sp>
      <p:sp>
        <p:nvSpPr>
          <p:cNvPr id="90" name="TextBox 89">
            <a:extLst>
              <a:ext uri="{FF2B5EF4-FFF2-40B4-BE49-F238E27FC236}">
                <a16:creationId xmlns:a16="http://schemas.microsoft.com/office/drawing/2014/main" id="{A2B594AE-AE19-6F1A-A6BB-F7D331484214}"/>
              </a:ext>
            </a:extLst>
          </p:cNvPr>
          <p:cNvSpPr txBox="1"/>
          <p:nvPr userDrawn="1"/>
        </p:nvSpPr>
        <p:spPr>
          <a:xfrm>
            <a:off x="9880340" y="5172377"/>
            <a:ext cx="834907" cy="184666"/>
          </a:xfrm>
          <a:prstGeom prst="rect">
            <a:avLst/>
          </a:prstGeom>
          <a:noFill/>
        </p:spPr>
        <p:txBody>
          <a:bodyPr wrap="square" lIns="0" tIns="0" rIns="0" bIns="0" rtlCol="0">
            <a:spAutoFit/>
          </a:bodyPr>
          <a:lstStyle/>
          <a:p>
            <a:pPr lvl="0" algn="ctr"/>
            <a:r>
              <a:rPr lang="en-US" sz="1200" dirty="0">
                <a:solidFill>
                  <a:schemeClr val="tx1"/>
                </a:solidFill>
                <a:latin typeface="Tenorite" panose="00000500000000000000" pitchFamily="2" charset="0"/>
              </a:rPr>
              <a:t>#1FCBFF</a:t>
            </a:r>
          </a:p>
        </p:txBody>
      </p:sp>
      <p:sp>
        <p:nvSpPr>
          <p:cNvPr id="91" name="TextBox 90">
            <a:extLst>
              <a:ext uri="{FF2B5EF4-FFF2-40B4-BE49-F238E27FC236}">
                <a16:creationId xmlns:a16="http://schemas.microsoft.com/office/drawing/2014/main" id="{49430860-FBDF-A365-9C73-A2F3494800D4}"/>
              </a:ext>
            </a:extLst>
          </p:cNvPr>
          <p:cNvSpPr txBox="1"/>
          <p:nvPr userDrawn="1"/>
        </p:nvSpPr>
        <p:spPr>
          <a:xfrm>
            <a:off x="7173673" y="51723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#AE4309</a:t>
            </a:r>
          </a:p>
        </p:txBody>
      </p:sp>
      <p:sp>
        <p:nvSpPr>
          <p:cNvPr id="92" name="TextBox 91">
            <a:extLst>
              <a:ext uri="{FF2B5EF4-FFF2-40B4-BE49-F238E27FC236}">
                <a16:creationId xmlns:a16="http://schemas.microsoft.com/office/drawing/2014/main" id="{C5E2E404-CD62-C7E0-487B-AB711AF62124}"/>
              </a:ext>
            </a:extLst>
          </p:cNvPr>
          <p:cNvSpPr txBox="1"/>
          <p:nvPr userDrawn="1"/>
        </p:nvSpPr>
        <p:spPr>
          <a:xfrm>
            <a:off x="8088126" y="51723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#A81031</a:t>
            </a:r>
          </a:p>
        </p:txBody>
      </p:sp>
      <p:sp>
        <p:nvSpPr>
          <p:cNvPr id="93" name="TextBox 92">
            <a:extLst>
              <a:ext uri="{FF2B5EF4-FFF2-40B4-BE49-F238E27FC236}">
                <a16:creationId xmlns:a16="http://schemas.microsoft.com/office/drawing/2014/main" id="{15F05C64-1CEF-0C46-1978-DE9F1AAE7157}"/>
              </a:ext>
            </a:extLst>
          </p:cNvPr>
          <p:cNvSpPr txBox="1"/>
          <p:nvPr userDrawn="1"/>
        </p:nvSpPr>
        <p:spPr>
          <a:xfrm>
            <a:off x="8984233" y="51723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#32236C</a:t>
            </a:r>
          </a:p>
        </p:txBody>
      </p:sp>
      <p:sp>
        <p:nvSpPr>
          <p:cNvPr id="94" name="TextBox 93">
            <a:extLst>
              <a:ext uri="{FF2B5EF4-FFF2-40B4-BE49-F238E27FC236}">
                <a16:creationId xmlns:a16="http://schemas.microsoft.com/office/drawing/2014/main" id="{C9FD6A0A-DED2-F9C9-8C35-D73F8D40F8E7}"/>
              </a:ext>
            </a:extLst>
          </p:cNvPr>
          <p:cNvSpPr txBox="1"/>
          <p:nvPr userDrawn="1"/>
        </p:nvSpPr>
        <p:spPr>
          <a:xfrm>
            <a:off x="6271290" y="51723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#785E02</a:t>
            </a:r>
          </a:p>
        </p:txBody>
      </p:sp>
      <p:sp>
        <p:nvSpPr>
          <p:cNvPr id="95" name="TextBox 94">
            <a:extLst>
              <a:ext uri="{FF2B5EF4-FFF2-40B4-BE49-F238E27FC236}">
                <a16:creationId xmlns:a16="http://schemas.microsoft.com/office/drawing/2014/main" id="{4BE8C95E-A22A-0C67-2C77-835139BD3B40}"/>
              </a:ext>
            </a:extLst>
          </p:cNvPr>
          <p:cNvSpPr txBox="1"/>
          <p:nvPr userDrawn="1"/>
        </p:nvSpPr>
        <p:spPr>
          <a:xfrm>
            <a:off x="10776447" y="5172377"/>
            <a:ext cx="834907" cy="184666"/>
          </a:xfrm>
          <a:prstGeom prst="rect">
            <a:avLst/>
          </a:prstGeom>
          <a:noFill/>
        </p:spPr>
        <p:txBody>
          <a:bodyPr wrap="square" lIns="0" tIns="0" rIns="0" bIns="0" rtlCol="0">
            <a:spAutoFit/>
          </a:bodyPr>
          <a:lstStyle/>
          <a:p>
            <a:pPr lvl="0" algn="ctr"/>
            <a:r>
              <a:rPr lang="en-US" sz="1200" dirty="0">
                <a:solidFill>
                  <a:schemeClr val="bg1"/>
                </a:solidFill>
                <a:latin typeface="Tenorite" panose="00000500000000000000" pitchFamily="2" charset="0"/>
              </a:rPr>
              <a:t>#0B296F</a:t>
            </a:r>
          </a:p>
        </p:txBody>
      </p:sp>
      <p:sp>
        <p:nvSpPr>
          <p:cNvPr id="96" name="Oval 95">
            <a:extLst>
              <a:ext uri="{FF2B5EF4-FFF2-40B4-BE49-F238E27FC236}">
                <a16:creationId xmlns:a16="http://schemas.microsoft.com/office/drawing/2014/main" id="{D90007E8-00F9-3EB4-68B3-92694C22E35F}"/>
              </a:ext>
            </a:extLst>
          </p:cNvPr>
          <p:cNvSpPr/>
          <p:nvPr userDrawn="1"/>
        </p:nvSpPr>
        <p:spPr>
          <a:xfrm>
            <a:off x="4788178" y="264478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98" name="Oval 97">
            <a:extLst>
              <a:ext uri="{FF2B5EF4-FFF2-40B4-BE49-F238E27FC236}">
                <a16:creationId xmlns:a16="http://schemas.microsoft.com/office/drawing/2014/main" id="{B227CDA2-33E7-80AB-5D53-7BD75AFCEABF}"/>
              </a:ext>
            </a:extLst>
          </p:cNvPr>
          <p:cNvSpPr/>
          <p:nvPr userDrawn="1"/>
        </p:nvSpPr>
        <p:spPr>
          <a:xfrm>
            <a:off x="6585535" y="74352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99" name="Oval 98">
            <a:extLst>
              <a:ext uri="{FF2B5EF4-FFF2-40B4-BE49-F238E27FC236}">
                <a16:creationId xmlns:a16="http://schemas.microsoft.com/office/drawing/2014/main" id="{AD656E90-64B9-743D-94F2-D3D40064045E}"/>
              </a:ext>
            </a:extLst>
          </p:cNvPr>
          <p:cNvSpPr/>
          <p:nvPr userDrawn="1"/>
        </p:nvSpPr>
        <p:spPr>
          <a:xfrm>
            <a:off x="7493350" y="1390571"/>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00" name="Oval 99">
            <a:extLst>
              <a:ext uri="{FF2B5EF4-FFF2-40B4-BE49-F238E27FC236}">
                <a16:creationId xmlns:a16="http://schemas.microsoft.com/office/drawing/2014/main" id="{9E78DA10-3D02-483B-CDF7-25BE03D4D008}"/>
              </a:ext>
            </a:extLst>
          </p:cNvPr>
          <p:cNvSpPr/>
          <p:nvPr userDrawn="1"/>
        </p:nvSpPr>
        <p:spPr>
          <a:xfrm>
            <a:off x="8394473" y="1390674"/>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01" name="Oval 100">
            <a:extLst>
              <a:ext uri="{FF2B5EF4-FFF2-40B4-BE49-F238E27FC236}">
                <a16:creationId xmlns:a16="http://schemas.microsoft.com/office/drawing/2014/main" id="{778AB483-7F0F-D100-FC8F-845D851600ED}"/>
              </a:ext>
            </a:extLst>
          </p:cNvPr>
          <p:cNvSpPr/>
          <p:nvPr userDrawn="1"/>
        </p:nvSpPr>
        <p:spPr>
          <a:xfrm>
            <a:off x="9300104" y="139819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02" name="Oval 101">
            <a:extLst>
              <a:ext uri="{FF2B5EF4-FFF2-40B4-BE49-F238E27FC236}">
                <a16:creationId xmlns:a16="http://schemas.microsoft.com/office/drawing/2014/main" id="{8D1651EB-4F66-A92A-1A0C-AB62E14FBFF4}"/>
              </a:ext>
            </a:extLst>
          </p:cNvPr>
          <p:cNvSpPr/>
          <p:nvPr userDrawn="1"/>
        </p:nvSpPr>
        <p:spPr>
          <a:xfrm>
            <a:off x="10197331" y="1392173"/>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03" name="Oval 102">
            <a:extLst>
              <a:ext uri="{FF2B5EF4-FFF2-40B4-BE49-F238E27FC236}">
                <a16:creationId xmlns:a16="http://schemas.microsoft.com/office/drawing/2014/main" id="{0CDDB00C-5D4F-739E-9910-0E85FEFD4514}"/>
              </a:ext>
            </a:extLst>
          </p:cNvPr>
          <p:cNvSpPr/>
          <p:nvPr userDrawn="1"/>
        </p:nvSpPr>
        <p:spPr>
          <a:xfrm>
            <a:off x="11096124" y="390688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
        <p:nvSpPr>
          <p:cNvPr id="104" name="Oval 103">
            <a:extLst>
              <a:ext uri="{FF2B5EF4-FFF2-40B4-BE49-F238E27FC236}">
                <a16:creationId xmlns:a16="http://schemas.microsoft.com/office/drawing/2014/main" id="{D3016803-90FC-AA82-5CDD-9B6D1371D4EB}"/>
              </a:ext>
            </a:extLst>
          </p:cNvPr>
          <p:cNvSpPr/>
          <p:nvPr userDrawn="1"/>
        </p:nvSpPr>
        <p:spPr>
          <a:xfrm>
            <a:off x="5685695" y="2018228"/>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enorite" panose="00000500000000000000" pitchFamily="2" charset="0"/>
            </a:endParaRPr>
          </a:p>
        </p:txBody>
      </p:sp>
    </p:spTree>
    <p:extLst>
      <p:ext uri="{BB962C8B-B14F-4D97-AF65-F5344CB8AC3E}">
        <p14:creationId xmlns:p14="http://schemas.microsoft.com/office/powerpoint/2010/main" val="709262594"/>
      </p:ext>
    </p:extLst>
  </p:cSld>
  <p:clrMapOvr>
    <a:masterClrMapping/>
  </p:clrMapOvr>
  <p:extLst>
    <p:ext uri="{DCECCB84-F9BA-43D5-87BE-67443E8EF086}">
      <p15:sldGuideLst xmlns:p15="http://schemas.microsoft.com/office/powerpoint/2012/main">
        <p15:guide id="1" pos="2797">
          <p15:clr>
            <a:srgbClr val="FBAE40"/>
          </p15:clr>
        </p15:guide>
        <p15:guide id="2" pos="2479">
          <p15:clr>
            <a:srgbClr val="FBAE40"/>
          </p15:clr>
        </p15:guide>
        <p15:guide id="3" orient="horz" pos="66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0/50 Column with two line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50863" y="549275"/>
            <a:ext cx="11078053" cy="1068736"/>
          </a:xfrm>
        </p:spPr>
        <p:txBody>
          <a:bodyPr bIns="144000">
            <a:spAutoFit/>
          </a:bodyPr>
          <a:lstStyle>
            <a:lvl1pPr algn="ctr">
              <a:lnSpc>
                <a:spcPts val="3600"/>
              </a:lnSpc>
              <a:defRPr sz="3600"/>
            </a:lvl1pPr>
          </a:lstStyle>
          <a:p>
            <a:r>
              <a:rPr lang="en-US" dirty="0"/>
              <a:t>Slide title over</a:t>
            </a:r>
            <a:br>
              <a:rPr lang="en-US" dirty="0"/>
            </a:br>
            <a:r>
              <a:rPr lang="en-US" dirty="0"/>
              <a:t>two lines</a:t>
            </a:r>
            <a:endParaRPr lang="en-GB" dirty="0"/>
          </a:p>
        </p:txBody>
      </p:sp>
      <p:sp>
        <p:nvSpPr>
          <p:cNvPr id="6" name="Content Placeholder 25">
            <a:extLst>
              <a:ext uri="{FF2B5EF4-FFF2-40B4-BE49-F238E27FC236}">
                <a16:creationId xmlns:a16="http://schemas.microsoft.com/office/drawing/2014/main" id="{3F68B6D3-D574-9D31-8669-6452C46C6B75}"/>
              </a:ext>
            </a:extLst>
          </p:cNvPr>
          <p:cNvSpPr>
            <a:spLocks noGrp="1"/>
          </p:cNvSpPr>
          <p:nvPr>
            <p:ph sz="quarter" idx="16" hasCustomPrompt="1"/>
          </p:nvPr>
        </p:nvSpPr>
        <p:spPr>
          <a:xfrm>
            <a:off x="561497" y="5421439"/>
            <a:ext cx="11087102" cy="457012"/>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1628220"/>
            <a:ext cx="5247165" cy="3792143"/>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9" name="Content Placeholder 25">
            <a:extLst>
              <a:ext uri="{FF2B5EF4-FFF2-40B4-BE49-F238E27FC236}">
                <a16:creationId xmlns:a16="http://schemas.microsoft.com/office/drawing/2014/main" id="{08ADA7B7-089A-3BDB-9DC4-7F31C48F3DFA}"/>
              </a:ext>
            </a:extLst>
          </p:cNvPr>
          <p:cNvSpPr>
            <a:spLocks noGrp="1"/>
          </p:cNvSpPr>
          <p:nvPr>
            <p:ph sz="quarter" idx="15" hasCustomPrompt="1"/>
          </p:nvPr>
        </p:nvSpPr>
        <p:spPr>
          <a:xfrm>
            <a:off x="6383339" y="1628775"/>
            <a:ext cx="5247163" cy="3792143"/>
          </a:xfrm>
          <a:noFill/>
        </p:spPr>
        <p:txBody>
          <a:bodyPr/>
          <a:lstStyle>
            <a:lvl1pPr marL="0" indent="0" algn="ctr">
              <a:buNone/>
              <a:defRPr lang="en-GB" sz="1600" b="0" dirty="0">
                <a:solidFill>
                  <a:schemeClr val="tx1"/>
                </a:solidFill>
                <a:latin typeface="+mn-lt"/>
              </a:defRPr>
            </a:lvl1pPr>
          </a:lstStyle>
          <a:p>
            <a:pPr lvl="0"/>
            <a:r>
              <a:rPr lang="en-US" dirty="0"/>
              <a:t>Chart, Images, data etc.</a:t>
            </a:r>
            <a:endParaRPr lang="en-GB" dirty="0"/>
          </a:p>
        </p:txBody>
      </p:sp>
    </p:spTree>
    <p:extLst>
      <p:ext uri="{BB962C8B-B14F-4D97-AF65-F5344CB8AC3E}">
        <p14:creationId xmlns:p14="http://schemas.microsoft.com/office/powerpoint/2010/main" val="1272077351"/>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37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50 text and image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9534175"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3" name="Title 1">
            <a:extLst>
              <a:ext uri="{FF2B5EF4-FFF2-40B4-BE49-F238E27FC236}">
                <a16:creationId xmlns:a16="http://schemas.microsoft.com/office/drawing/2014/main" id="{0166734C-31E7-B9C1-2612-179F59E58D93}"/>
              </a:ext>
            </a:extLst>
          </p:cNvPr>
          <p:cNvSpPr>
            <a:spLocks noGrp="1"/>
          </p:cNvSpPr>
          <p:nvPr>
            <p:ph type="title" hasCustomPrompt="1"/>
          </p:nvPr>
        </p:nvSpPr>
        <p:spPr>
          <a:xfrm>
            <a:off x="561497" y="553734"/>
            <a:ext cx="11078053" cy="644004"/>
          </a:xfrm>
        </p:spPr>
        <p:txBody>
          <a:bodyPr bIns="144000"/>
          <a:lstStyle>
            <a:lvl1pPr algn="ctr">
              <a:defRPr sz="3600"/>
            </a:lvl1pPr>
          </a:lstStyle>
          <a:p>
            <a:r>
              <a:rPr lang="en-US" dirty="0"/>
              <a:t>Slide title</a:t>
            </a:r>
            <a:endParaRPr lang="en-GB" dirty="0"/>
          </a:p>
        </p:txBody>
      </p:sp>
      <p:sp>
        <p:nvSpPr>
          <p:cNvPr id="2" name="Content Placeholder 25">
            <a:extLst>
              <a:ext uri="{FF2B5EF4-FFF2-40B4-BE49-F238E27FC236}">
                <a16:creationId xmlns:a16="http://schemas.microsoft.com/office/drawing/2014/main" id="{3998C466-CDB1-7A93-142D-5FA056EAC070}"/>
              </a:ext>
            </a:extLst>
          </p:cNvPr>
          <p:cNvSpPr>
            <a:spLocks noGrp="1"/>
          </p:cNvSpPr>
          <p:nvPr>
            <p:ph sz="quarter" idx="12" hasCustomPrompt="1"/>
          </p:nvPr>
        </p:nvSpPr>
        <p:spPr>
          <a:xfrm>
            <a:off x="561498" y="1205908"/>
            <a:ext cx="5247166" cy="4239217"/>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6" name="Picture Placeholder 11">
            <a:extLst>
              <a:ext uri="{FF2B5EF4-FFF2-40B4-BE49-F238E27FC236}">
                <a16:creationId xmlns:a16="http://schemas.microsoft.com/office/drawing/2014/main" id="{11525530-DFA5-12F9-0BAC-071FFB343B1C}"/>
              </a:ext>
            </a:extLst>
          </p:cNvPr>
          <p:cNvSpPr>
            <a:spLocks noGrp="1"/>
          </p:cNvSpPr>
          <p:nvPr>
            <p:ph type="pic" sz="quarter" idx="31"/>
          </p:nvPr>
        </p:nvSpPr>
        <p:spPr>
          <a:xfrm>
            <a:off x="6390799" y="1197738"/>
            <a:ext cx="5257800" cy="4237705"/>
          </a:xfrm>
          <a:solidFill>
            <a:schemeClr val="bg1">
              <a:lumMod val="85000"/>
            </a:schemeClr>
          </a:solidFill>
        </p:spPr>
        <p:txBody>
          <a:bodyPr>
            <a:noAutofit/>
          </a:bodyPr>
          <a:lstStyle>
            <a:lvl1pPr>
              <a:defRPr sz="2000"/>
            </a:lvl1pPr>
          </a:lstStyle>
          <a:p>
            <a:endParaRPr lang="en-GB" dirty="0"/>
          </a:p>
        </p:txBody>
      </p:sp>
    </p:spTree>
    <p:extLst>
      <p:ext uri="{BB962C8B-B14F-4D97-AF65-F5344CB8AC3E}">
        <p14:creationId xmlns:p14="http://schemas.microsoft.com/office/powerpoint/2010/main" val="2223977756"/>
      </p:ext>
    </p:extLst>
  </p:cSld>
  <p:clrMapOvr>
    <a:masterClrMapping/>
  </p:clrMapOvr>
  <p:extLst>
    <p:ext uri="{DCECCB84-F9BA-43D5-87BE-67443E8EF086}">
      <p15:sldGuideLst xmlns:p15="http://schemas.microsoft.com/office/powerpoint/2012/main">
        <p15:guide id="1" orient="horz" pos="754">
          <p15:clr>
            <a:srgbClr val="FBAE40"/>
          </p15:clr>
        </p15:guide>
        <p15:guide id="2" orient="horz" pos="3702">
          <p15:clr>
            <a:srgbClr val="FBAE40"/>
          </p15:clr>
        </p15:guide>
        <p15:guide id="3" orient="horz" pos="343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50 left aligned heading and subhead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46E9FD-0A5B-9808-0DEF-168C1DBEB1A9}"/>
              </a:ext>
            </a:extLst>
          </p:cNvPr>
          <p:cNvSpPr>
            <a:spLocks noGrp="1"/>
          </p:cNvSpPr>
          <p:nvPr>
            <p:ph type="sldNum" sz="quarter" idx="10"/>
          </p:nvPr>
        </p:nvSpPr>
        <p:spPr/>
        <p:txBody>
          <a:bodyPr/>
          <a:lstStyle/>
          <a:p>
            <a:fld id="{DF3FA0D0-9F87-475A-AC0B-708264F066E5}" type="slidenum">
              <a:rPr lang="en-GB" smtClean="0"/>
              <a:pPr/>
              <a:t>‹#›</a:t>
            </a:fld>
            <a:endParaRPr lang="en-GB" dirty="0"/>
          </a:p>
        </p:txBody>
      </p:sp>
      <p:sp>
        <p:nvSpPr>
          <p:cNvPr id="5" name="SmartArt Placeholder 34">
            <a:extLst>
              <a:ext uri="{FF2B5EF4-FFF2-40B4-BE49-F238E27FC236}">
                <a16:creationId xmlns:a16="http://schemas.microsoft.com/office/drawing/2014/main" id="{AC058CA6-9A00-57EE-9E33-A43330F4DE92}"/>
              </a:ext>
            </a:extLst>
          </p:cNvPr>
          <p:cNvSpPr>
            <a:spLocks noGrp="1" noRot="1" noMove="1" noResize="1" noEditPoints="1" noAdjustHandles="1" noChangeArrowheads="1" noChangeShapeType="1"/>
          </p:cNvSpPr>
          <p:nvPr>
            <p:ph type="dgm" sz="quarter" idx="14" hasCustomPrompt="1"/>
          </p:nvPr>
        </p:nvSpPr>
        <p:spPr>
          <a:xfrm>
            <a:off x="3703288" y="549275"/>
            <a:ext cx="2105375" cy="4318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400" b="0">
                <a:solidFill>
                  <a:schemeClr val="tx1"/>
                </a:solidFill>
              </a:defRPr>
            </a:lvl1pPr>
          </a:lstStyle>
          <a:p>
            <a:r>
              <a:rPr lang="en-GB" dirty="0"/>
              <a:t>Green mark</a:t>
            </a:r>
          </a:p>
        </p:txBody>
      </p:sp>
      <p:sp>
        <p:nvSpPr>
          <p:cNvPr id="10" name="Content Placeholder 25">
            <a:extLst>
              <a:ext uri="{FF2B5EF4-FFF2-40B4-BE49-F238E27FC236}">
                <a16:creationId xmlns:a16="http://schemas.microsoft.com/office/drawing/2014/main" id="{D0AB0928-27B7-606D-4F87-9B1C6B556AEF}"/>
              </a:ext>
            </a:extLst>
          </p:cNvPr>
          <p:cNvSpPr>
            <a:spLocks noGrp="1"/>
          </p:cNvSpPr>
          <p:nvPr>
            <p:ph sz="quarter" idx="16" hasCustomPrompt="1"/>
          </p:nvPr>
        </p:nvSpPr>
        <p:spPr>
          <a:xfrm>
            <a:off x="561497" y="5443613"/>
            <a:ext cx="11078053" cy="434838"/>
          </a:xfrm>
          <a:noFill/>
        </p:spPr>
        <p:txBody>
          <a:bodyPr tIns="288000" rIns="144000"/>
          <a:lstStyle>
            <a:lvl1pPr marL="0" indent="0" algn="ctr">
              <a:buNone/>
              <a:defRPr lang="en-GB" sz="1200" b="0" dirty="0">
                <a:solidFill>
                  <a:srgbClr val="696963"/>
                </a:solidFill>
                <a:latin typeface="+mn-lt"/>
              </a:defRPr>
            </a:lvl1pPr>
          </a:lstStyle>
          <a:p>
            <a:pPr lvl="0"/>
            <a:r>
              <a:rPr lang="en-US" dirty="0"/>
              <a:t>Source text</a:t>
            </a:r>
            <a:endParaRPr lang="en-GB" dirty="0"/>
          </a:p>
        </p:txBody>
      </p:sp>
      <p:sp>
        <p:nvSpPr>
          <p:cNvPr id="7" name="Picture Placeholder 11">
            <a:extLst>
              <a:ext uri="{FF2B5EF4-FFF2-40B4-BE49-F238E27FC236}">
                <a16:creationId xmlns:a16="http://schemas.microsoft.com/office/drawing/2014/main" id="{A96F4EFC-BD6D-FC80-FB10-833F0E7CE885}"/>
              </a:ext>
            </a:extLst>
          </p:cNvPr>
          <p:cNvSpPr>
            <a:spLocks noGrp="1"/>
          </p:cNvSpPr>
          <p:nvPr>
            <p:ph type="pic" sz="quarter" idx="31"/>
          </p:nvPr>
        </p:nvSpPr>
        <p:spPr>
          <a:xfrm>
            <a:off x="6390799" y="549275"/>
            <a:ext cx="5248752" cy="4895849"/>
          </a:xfrm>
          <a:solidFill>
            <a:schemeClr val="bg1">
              <a:lumMod val="85000"/>
            </a:schemeClr>
          </a:solidFill>
        </p:spPr>
        <p:txBody>
          <a:bodyPr>
            <a:noAutofit/>
          </a:bodyPr>
          <a:lstStyle>
            <a:lvl1pPr>
              <a:defRPr sz="2000"/>
            </a:lvl1pPr>
          </a:lstStyle>
          <a:p>
            <a:endParaRPr lang="en-GB" dirty="0"/>
          </a:p>
        </p:txBody>
      </p:sp>
      <p:sp>
        <p:nvSpPr>
          <p:cNvPr id="6" name="Content Placeholder 25">
            <a:extLst>
              <a:ext uri="{FF2B5EF4-FFF2-40B4-BE49-F238E27FC236}">
                <a16:creationId xmlns:a16="http://schemas.microsoft.com/office/drawing/2014/main" id="{739197A3-E024-0D6D-0498-94B608A970EF}"/>
              </a:ext>
            </a:extLst>
          </p:cNvPr>
          <p:cNvSpPr>
            <a:spLocks noGrp="1"/>
          </p:cNvSpPr>
          <p:nvPr>
            <p:ph sz="quarter" idx="17" hasCustomPrompt="1"/>
          </p:nvPr>
        </p:nvSpPr>
        <p:spPr>
          <a:xfrm>
            <a:off x="552450" y="2413648"/>
            <a:ext cx="5247166" cy="3029966"/>
          </a:xfrm>
          <a:noFill/>
        </p:spPr>
        <p:txBody>
          <a:bodyPr/>
          <a:lstStyle>
            <a:lvl1pPr marL="0" indent="0" algn="l">
              <a:lnSpc>
                <a:spcPct val="100000"/>
              </a:lnSpc>
              <a:buNone/>
              <a:defRPr lang="en-GB" sz="2000" b="0" dirty="0">
                <a:solidFill>
                  <a:schemeClr val="tx1"/>
                </a:solidFill>
                <a:latin typeface="+mn-lt"/>
              </a:defRPr>
            </a:lvl1pPr>
          </a:lstStyle>
          <a:p>
            <a:pPr lvl="0"/>
            <a:r>
              <a:rPr lang="en-US" dirty="0"/>
              <a:t>Body</a:t>
            </a:r>
            <a:endParaRPr lang="en-GB" dirty="0"/>
          </a:p>
        </p:txBody>
      </p:sp>
      <p:sp>
        <p:nvSpPr>
          <p:cNvPr id="8" name="Text Placeholder 15">
            <a:extLst>
              <a:ext uri="{FF2B5EF4-FFF2-40B4-BE49-F238E27FC236}">
                <a16:creationId xmlns:a16="http://schemas.microsoft.com/office/drawing/2014/main" id="{DD4DE269-8331-2514-781C-9A884EDC5DA9}"/>
              </a:ext>
            </a:extLst>
          </p:cNvPr>
          <p:cNvSpPr>
            <a:spLocks noGrp="1"/>
          </p:cNvSpPr>
          <p:nvPr>
            <p:ph type="body" sz="quarter" idx="36" hasCustomPrompt="1"/>
          </p:nvPr>
        </p:nvSpPr>
        <p:spPr>
          <a:xfrm>
            <a:off x="552450" y="1995804"/>
            <a:ext cx="5257800" cy="405102"/>
          </a:xfrm>
        </p:spPr>
        <p:txBody>
          <a:bodyPr bIns="72000"/>
          <a:lstStyle>
            <a:lvl1pPr marL="0" indent="0">
              <a:buNone/>
              <a:defRPr sz="2400"/>
            </a:lvl1pPr>
          </a:lstStyle>
          <a:p>
            <a:pPr lvl="0"/>
            <a:r>
              <a:rPr lang="en-GB" dirty="0"/>
              <a:t>Subheading</a:t>
            </a:r>
          </a:p>
        </p:txBody>
      </p:sp>
      <p:sp>
        <p:nvSpPr>
          <p:cNvPr id="9" name="Title 1">
            <a:extLst>
              <a:ext uri="{FF2B5EF4-FFF2-40B4-BE49-F238E27FC236}">
                <a16:creationId xmlns:a16="http://schemas.microsoft.com/office/drawing/2014/main" id="{FD764EA2-EB30-2717-F708-3CF8C09BD562}"/>
              </a:ext>
            </a:extLst>
          </p:cNvPr>
          <p:cNvSpPr>
            <a:spLocks noGrp="1"/>
          </p:cNvSpPr>
          <p:nvPr>
            <p:ph type="title" hasCustomPrompt="1"/>
          </p:nvPr>
        </p:nvSpPr>
        <p:spPr>
          <a:xfrm>
            <a:off x="552450" y="1341438"/>
            <a:ext cx="5256213" cy="644004"/>
          </a:xfrm>
        </p:spPr>
        <p:txBody>
          <a:bodyPr bIns="144000"/>
          <a:lstStyle>
            <a:lvl1pPr algn="l">
              <a:defRPr sz="3600"/>
            </a:lvl1pPr>
          </a:lstStyle>
          <a:p>
            <a:r>
              <a:rPr lang="en-US" dirty="0"/>
              <a:t>Heading</a:t>
            </a:r>
            <a:endParaRPr lang="en-GB" dirty="0"/>
          </a:p>
        </p:txBody>
      </p:sp>
    </p:spTree>
    <p:extLst>
      <p:ext uri="{BB962C8B-B14F-4D97-AF65-F5344CB8AC3E}">
        <p14:creationId xmlns:p14="http://schemas.microsoft.com/office/powerpoint/2010/main" val="577322045"/>
      </p:ext>
    </p:extLst>
  </p:cSld>
  <p:clrMapOvr>
    <a:masterClrMapping/>
  </p:clrMapOvr>
  <p:extLst>
    <p:ext uri="{DCECCB84-F9BA-43D5-87BE-67443E8EF086}">
      <p15:sldGuideLst xmlns:p15="http://schemas.microsoft.com/office/powerpoint/2012/main">
        <p15:guide id="1" orient="horz" pos="845">
          <p15:clr>
            <a:srgbClr val="FBAE40"/>
          </p15:clr>
        </p15:guide>
        <p15:guide id="2" orient="horz" pos="3702">
          <p15:clr>
            <a:srgbClr val="FBAE40"/>
          </p15:clr>
        </p15:guide>
        <p15:guide id="3" orient="horz" pos="343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image" Target="../media/image7.png"/><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image" Target="../media/image8.svg"/><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image" Target="../media/image8.sv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image" Target="../media/image7.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50980F4A-AC30-CD9C-1E97-5D149D60B4E8}"/>
              </a:ext>
            </a:extLst>
          </p:cNvPr>
          <p:cNvSpPr>
            <a:spLocks noGrp="1"/>
          </p:cNvSpPr>
          <p:nvPr>
            <p:ph type="title"/>
          </p:nvPr>
        </p:nvSpPr>
        <p:spPr>
          <a:xfrm>
            <a:off x="550863" y="526432"/>
            <a:ext cx="11088687" cy="498598"/>
          </a:xfrm>
          <a:prstGeom prst="rect">
            <a:avLst/>
          </a:prstGeom>
        </p:spPr>
        <p:txBody>
          <a:bodyPr vert="horz" lIns="0" tIns="0" rIns="0" bIns="0" rtlCol="0" anchor="ctr">
            <a:spAutoFit/>
          </a:bodyPr>
          <a:lstStyle/>
          <a:p>
            <a:r>
              <a:rPr lang="en-US" dirty="0"/>
              <a:t>Click to edit Master title style</a:t>
            </a:r>
            <a:endParaRPr lang="en-GB" dirty="0"/>
          </a:p>
        </p:txBody>
      </p:sp>
      <p:sp>
        <p:nvSpPr>
          <p:cNvPr id="27" name="Text Placeholder 26">
            <a:extLst>
              <a:ext uri="{FF2B5EF4-FFF2-40B4-BE49-F238E27FC236}">
                <a16:creationId xmlns:a16="http://schemas.microsoft.com/office/drawing/2014/main" id="{5FC32AF6-B8B6-A698-DB9E-393C751A67D2}"/>
              </a:ext>
            </a:extLst>
          </p:cNvPr>
          <p:cNvSpPr>
            <a:spLocks noGrp="1"/>
          </p:cNvSpPr>
          <p:nvPr>
            <p:ph type="body" idx="1"/>
          </p:nvPr>
        </p:nvSpPr>
        <p:spPr>
          <a:xfrm>
            <a:off x="550862" y="1412875"/>
            <a:ext cx="11088687" cy="2250873"/>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1918D899-9C09-B293-3C12-6B4FC7179040}"/>
              </a:ext>
            </a:extLst>
          </p:cNvPr>
          <p:cNvSpPr>
            <a:spLocks noGrp="1"/>
          </p:cNvSpPr>
          <p:nvPr>
            <p:ph type="sldNum" sz="quarter" idx="4"/>
          </p:nvPr>
        </p:nvSpPr>
        <p:spPr>
          <a:xfrm>
            <a:off x="11280000" y="6160334"/>
            <a:ext cx="359548" cy="184666"/>
          </a:xfrm>
          <a:prstGeom prst="rect">
            <a:avLst/>
          </a:prstGeom>
          <a:solidFill>
            <a:schemeClr val="tx2"/>
          </a:solidFill>
        </p:spPr>
        <p:txBody>
          <a:bodyPr vert="horz" wrap="square" lIns="144000" tIns="0" rIns="0" bIns="0" rtlCol="0" anchor="ctr">
            <a:spAutoFit/>
          </a:bodyPr>
          <a:lstStyle>
            <a:lvl1pPr algn="r">
              <a:defRPr sz="1200">
                <a:solidFill>
                  <a:schemeClr val="bg1"/>
                </a:solidFill>
              </a:defRPr>
            </a:lvl1pPr>
          </a:lstStyle>
          <a:p>
            <a:fld id="{DF3FA0D0-9F87-475A-AC0B-708264F066E5}" type="slidenum">
              <a:rPr lang="en-GB" smtClean="0"/>
              <a:pPr/>
              <a:t>‹#›</a:t>
            </a:fld>
            <a:endParaRPr lang="en-GB" dirty="0"/>
          </a:p>
        </p:txBody>
      </p:sp>
    </p:spTree>
    <p:extLst>
      <p:ext uri="{BB962C8B-B14F-4D97-AF65-F5344CB8AC3E}">
        <p14:creationId xmlns:p14="http://schemas.microsoft.com/office/powerpoint/2010/main" val="260326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702">
          <p15:clr>
            <a:srgbClr val="F26B43"/>
          </p15:clr>
        </p15:guide>
        <p15:guide id="5" orient="horz" pos="3974">
          <p15:clr>
            <a:srgbClr val="F26B43"/>
          </p15:clr>
        </p15:guide>
        <p15:guide id="6" orient="horz" pos="3521">
          <p15:clr>
            <a:srgbClr val="F26B43"/>
          </p15:clr>
        </p15:guide>
        <p15:guide id="9" pos="7332">
          <p15:clr>
            <a:srgbClr val="F26B43"/>
          </p15:clr>
        </p15:guide>
        <p15:guide id="28" orient="horz" pos="3793">
          <p15:clr>
            <a:srgbClr val="F26B43"/>
          </p15:clr>
        </p15:guide>
        <p15:guide id="29"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BCF763D-4EFE-3948-BAC5-2076FE79C740}"/>
              </a:ext>
            </a:extLst>
          </p:cNvPr>
          <p:cNvCxnSpPr>
            <a:cxnSpLocks/>
          </p:cNvCxnSpPr>
          <p:nvPr userDrawn="1"/>
        </p:nvCxnSpPr>
        <p:spPr>
          <a:xfrm>
            <a:off x="2280000" y="6308725"/>
            <a:ext cx="9359549"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25">
            <a:extLst>
              <a:ext uri="{FF2B5EF4-FFF2-40B4-BE49-F238E27FC236}">
                <a16:creationId xmlns:a16="http://schemas.microsoft.com/office/drawing/2014/main" id="{50980F4A-AC30-CD9C-1E97-5D149D60B4E8}"/>
              </a:ext>
            </a:extLst>
          </p:cNvPr>
          <p:cNvSpPr>
            <a:spLocks noGrp="1"/>
          </p:cNvSpPr>
          <p:nvPr>
            <p:ph type="title"/>
          </p:nvPr>
        </p:nvSpPr>
        <p:spPr>
          <a:xfrm>
            <a:off x="551656" y="549275"/>
            <a:ext cx="11088687" cy="644004"/>
          </a:xfrm>
          <a:prstGeom prst="rect">
            <a:avLst/>
          </a:prstGeom>
        </p:spPr>
        <p:txBody>
          <a:bodyPr vert="horz" lIns="0" tIns="0" rIns="0" bIns="144000" rtlCol="0" anchor="ctr">
            <a:spAutoFit/>
          </a:bodyPr>
          <a:lstStyle/>
          <a:p>
            <a:r>
              <a:rPr lang="en-US" dirty="0"/>
              <a:t>Click to edit Master title style</a:t>
            </a:r>
            <a:endParaRPr lang="en-GB" dirty="0"/>
          </a:p>
        </p:txBody>
      </p:sp>
      <p:sp>
        <p:nvSpPr>
          <p:cNvPr id="27" name="Text Placeholder 26">
            <a:extLst>
              <a:ext uri="{FF2B5EF4-FFF2-40B4-BE49-F238E27FC236}">
                <a16:creationId xmlns:a16="http://schemas.microsoft.com/office/drawing/2014/main" id="{5FC32AF6-B8B6-A698-DB9E-393C751A67D2}"/>
              </a:ext>
            </a:extLst>
          </p:cNvPr>
          <p:cNvSpPr>
            <a:spLocks noGrp="1"/>
          </p:cNvSpPr>
          <p:nvPr>
            <p:ph type="body" idx="1"/>
          </p:nvPr>
        </p:nvSpPr>
        <p:spPr>
          <a:xfrm>
            <a:off x="563508" y="1557000"/>
            <a:ext cx="11076041" cy="2250873"/>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1918D899-9C09-B293-3C12-6B4FC7179040}"/>
              </a:ext>
            </a:extLst>
          </p:cNvPr>
          <p:cNvSpPr>
            <a:spLocks noGrp="1"/>
          </p:cNvSpPr>
          <p:nvPr>
            <p:ph type="sldNum" sz="quarter" idx="4"/>
          </p:nvPr>
        </p:nvSpPr>
        <p:spPr>
          <a:xfrm>
            <a:off x="11280000" y="6160334"/>
            <a:ext cx="359548" cy="184666"/>
          </a:xfrm>
          <a:prstGeom prst="rect">
            <a:avLst/>
          </a:prstGeom>
          <a:solidFill>
            <a:schemeClr val="bg2"/>
          </a:solidFill>
        </p:spPr>
        <p:txBody>
          <a:bodyPr vert="horz" wrap="square" lIns="144000" tIns="0" rIns="0" bIns="0" rtlCol="0" anchor="ctr">
            <a:spAutoFit/>
          </a:bodyPr>
          <a:lstStyle>
            <a:lvl1pPr algn="r">
              <a:defRPr sz="1200">
                <a:solidFill>
                  <a:schemeClr val="tx1"/>
                </a:solidFill>
              </a:defRPr>
            </a:lvl1pPr>
          </a:lstStyle>
          <a:p>
            <a:fld id="{DF3FA0D0-9F87-475A-AC0B-708264F066E5}" type="slidenum">
              <a:rPr lang="en-GB" smtClean="0"/>
              <a:pPr/>
              <a:t>‹#›</a:t>
            </a:fld>
            <a:endParaRPr lang="en-GB" dirty="0"/>
          </a:p>
        </p:txBody>
      </p:sp>
      <p:pic>
        <p:nvPicPr>
          <p:cNvPr id="4" name="Graphic 3">
            <a:extLst>
              <a:ext uri="{FF2B5EF4-FFF2-40B4-BE49-F238E27FC236}">
                <a16:creationId xmlns:a16="http://schemas.microsoft.com/office/drawing/2014/main" id="{59BF5FB3-4339-58EC-243F-A032D2208327}"/>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50863" y="6113779"/>
            <a:ext cx="1513137" cy="231221"/>
          </a:xfrm>
          <a:prstGeom prst="rect">
            <a:avLst/>
          </a:prstGeom>
        </p:spPr>
      </p:pic>
    </p:spTree>
    <p:extLst>
      <p:ext uri="{BB962C8B-B14F-4D97-AF65-F5344CB8AC3E}">
        <p14:creationId xmlns:p14="http://schemas.microsoft.com/office/powerpoint/2010/main" val="171444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5" orient="horz" pos="3974">
          <p15:clr>
            <a:srgbClr val="F26B43"/>
          </p15:clr>
        </p15:guide>
        <p15:guide id="7" pos="3659">
          <p15:clr>
            <a:srgbClr val="F26B43"/>
          </p15:clr>
        </p15:guide>
        <p15:guide id="8" pos="4021">
          <p15:clr>
            <a:srgbClr val="F26B43"/>
          </p15:clr>
        </p15:guide>
        <p15:guide id="9" pos="73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BCF763D-4EFE-3948-BAC5-2076FE79C740}"/>
              </a:ext>
            </a:extLst>
          </p:cNvPr>
          <p:cNvCxnSpPr>
            <a:cxnSpLocks/>
          </p:cNvCxnSpPr>
          <p:nvPr userDrawn="1"/>
        </p:nvCxnSpPr>
        <p:spPr>
          <a:xfrm>
            <a:off x="2280000" y="6308725"/>
            <a:ext cx="9359549"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25">
            <a:extLst>
              <a:ext uri="{FF2B5EF4-FFF2-40B4-BE49-F238E27FC236}">
                <a16:creationId xmlns:a16="http://schemas.microsoft.com/office/drawing/2014/main" id="{50980F4A-AC30-CD9C-1E97-5D149D60B4E8}"/>
              </a:ext>
            </a:extLst>
          </p:cNvPr>
          <p:cNvSpPr>
            <a:spLocks noGrp="1"/>
          </p:cNvSpPr>
          <p:nvPr>
            <p:ph type="title"/>
          </p:nvPr>
        </p:nvSpPr>
        <p:spPr>
          <a:xfrm>
            <a:off x="550861" y="569905"/>
            <a:ext cx="11088687" cy="387798"/>
          </a:xfrm>
          <a:prstGeom prst="rect">
            <a:avLst/>
          </a:prstGeom>
        </p:spPr>
        <p:txBody>
          <a:bodyPr vert="horz" lIns="0" tIns="0" rIns="0" bIns="0" rtlCol="0" anchor="ctr">
            <a:spAutoFit/>
          </a:bodyPr>
          <a:lstStyle/>
          <a:p>
            <a:r>
              <a:rPr lang="en-US" dirty="0"/>
              <a:t>Click to edit Master title style</a:t>
            </a:r>
            <a:endParaRPr lang="en-GB" dirty="0"/>
          </a:p>
        </p:txBody>
      </p:sp>
      <p:sp>
        <p:nvSpPr>
          <p:cNvPr id="27" name="Text Placeholder 26">
            <a:extLst>
              <a:ext uri="{FF2B5EF4-FFF2-40B4-BE49-F238E27FC236}">
                <a16:creationId xmlns:a16="http://schemas.microsoft.com/office/drawing/2014/main" id="{5FC32AF6-B8B6-A698-DB9E-393C751A67D2}"/>
              </a:ext>
            </a:extLst>
          </p:cNvPr>
          <p:cNvSpPr>
            <a:spLocks noGrp="1"/>
          </p:cNvSpPr>
          <p:nvPr>
            <p:ph type="body" idx="1"/>
          </p:nvPr>
        </p:nvSpPr>
        <p:spPr>
          <a:xfrm>
            <a:off x="563508" y="1412875"/>
            <a:ext cx="11076041" cy="175227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1918D899-9C09-B293-3C12-6B4FC7179040}"/>
              </a:ext>
            </a:extLst>
          </p:cNvPr>
          <p:cNvSpPr>
            <a:spLocks noGrp="1"/>
          </p:cNvSpPr>
          <p:nvPr>
            <p:ph type="sldNum" sz="quarter" idx="4"/>
          </p:nvPr>
        </p:nvSpPr>
        <p:spPr>
          <a:xfrm>
            <a:off x="11280000" y="6160334"/>
            <a:ext cx="359548" cy="184666"/>
          </a:xfrm>
          <a:prstGeom prst="rect">
            <a:avLst/>
          </a:prstGeom>
          <a:solidFill>
            <a:schemeClr val="bg1"/>
          </a:solidFill>
        </p:spPr>
        <p:txBody>
          <a:bodyPr vert="horz" wrap="square" lIns="144000" tIns="0" rIns="0" bIns="0" rtlCol="0" anchor="ctr">
            <a:spAutoFit/>
          </a:bodyPr>
          <a:lstStyle>
            <a:lvl1pPr algn="r">
              <a:defRPr sz="1200">
                <a:solidFill>
                  <a:schemeClr val="tx1"/>
                </a:solidFill>
                <a:latin typeface="Tenorite" panose="00000500000000000000" pitchFamily="2" charset="0"/>
              </a:defRPr>
            </a:lvl1pPr>
          </a:lstStyle>
          <a:p>
            <a:fld id="{DF3FA0D0-9F87-475A-AC0B-708264F066E5}" type="slidenum">
              <a:rPr lang="en-GB" smtClean="0"/>
              <a:pPr/>
              <a:t>‹#›</a:t>
            </a:fld>
            <a:endParaRPr lang="en-GB" dirty="0"/>
          </a:p>
        </p:txBody>
      </p:sp>
      <p:sp>
        <p:nvSpPr>
          <p:cNvPr id="28" name="Footer Placeholder 27">
            <a:extLst>
              <a:ext uri="{FF2B5EF4-FFF2-40B4-BE49-F238E27FC236}">
                <a16:creationId xmlns:a16="http://schemas.microsoft.com/office/drawing/2014/main" id="{ECC279E6-A566-A1F7-80EE-00DFD59FAE0D}"/>
              </a:ext>
            </a:extLst>
          </p:cNvPr>
          <p:cNvSpPr>
            <a:spLocks noGrp="1"/>
          </p:cNvSpPr>
          <p:nvPr>
            <p:ph type="ftr" sz="quarter" idx="3"/>
          </p:nvPr>
        </p:nvSpPr>
        <p:spPr>
          <a:xfrm>
            <a:off x="10122501" y="0"/>
            <a:ext cx="1517047" cy="348248"/>
          </a:xfrm>
          <a:prstGeom prst="rect">
            <a:avLst/>
          </a:prstGeom>
          <a:solidFill>
            <a:schemeClr val="tx2"/>
          </a:solidFill>
        </p:spPr>
        <p:txBody>
          <a:bodyPr vert="horz" wrap="none" lIns="144000" tIns="72000" rIns="144000" bIns="90000" rtlCol="0" anchor="ctr">
            <a:spAutoFit/>
          </a:bodyPr>
          <a:lstStyle>
            <a:lvl1pPr algn="ctr">
              <a:defRPr sz="1200" b="1">
                <a:solidFill>
                  <a:schemeClr val="bg1"/>
                </a:solidFill>
                <a:latin typeface="Tenorite" panose="00000500000000000000" pitchFamily="2" charset="0"/>
              </a:defRPr>
            </a:lvl1pPr>
          </a:lstStyle>
          <a:p>
            <a:r>
              <a:rPr lang="en-GB" dirty="0"/>
              <a:t>Section Goes Here</a:t>
            </a:r>
          </a:p>
        </p:txBody>
      </p:sp>
      <p:pic>
        <p:nvPicPr>
          <p:cNvPr id="4" name="Graphic 3">
            <a:extLst>
              <a:ext uri="{FF2B5EF4-FFF2-40B4-BE49-F238E27FC236}">
                <a16:creationId xmlns:a16="http://schemas.microsoft.com/office/drawing/2014/main" id="{59BF5FB3-4339-58EC-243F-A032D2208327}"/>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550863" y="6113779"/>
            <a:ext cx="1513137" cy="231221"/>
          </a:xfrm>
          <a:prstGeom prst="rect">
            <a:avLst/>
          </a:prstGeom>
        </p:spPr>
      </p:pic>
    </p:spTree>
    <p:extLst>
      <p:ext uri="{BB962C8B-B14F-4D97-AF65-F5344CB8AC3E}">
        <p14:creationId xmlns:p14="http://schemas.microsoft.com/office/powerpoint/2010/main" val="37492711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Lst>
  <p:hf hdr="0" dt="0"/>
  <p:txStyles>
    <p:titleStyle>
      <a:lvl1pPr algn="l" defTabSz="914400" rtl="0" eaLnBrk="1" latinLnBrk="0" hangingPunct="1">
        <a:lnSpc>
          <a:spcPct val="90000"/>
        </a:lnSpc>
        <a:spcBef>
          <a:spcPct val="0"/>
        </a:spcBef>
        <a:buNone/>
        <a:defRPr sz="2800" b="1" kern="1200">
          <a:solidFill>
            <a:schemeClr val="tx1"/>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8">
          <p15:clr>
            <a:srgbClr val="F26B43"/>
          </p15:clr>
        </p15:guide>
        <p15:guide id="5" orient="horz" pos="3974">
          <p15:clr>
            <a:srgbClr val="F26B43"/>
          </p15:clr>
        </p15:guide>
        <p15:guide id="6" orient="horz" pos="3747">
          <p15:clr>
            <a:srgbClr val="F26B43"/>
          </p15:clr>
        </p15:guide>
        <p15:guide id="7" pos="3659">
          <p15:clr>
            <a:srgbClr val="F26B43"/>
          </p15:clr>
        </p15:guide>
        <p15:guide id="8" pos="4021">
          <p15:clr>
            <a:srgbClr val="F26B43"/>
          </p15:clr>
        </p15:guide>
        <p15:guide id="9" pos="7332">
          <p15:clr>
            <a:srgbClr val="F26B43"/>
          </p15:clr>
        </p15:guide>
        <p15:guide id="10" orient="horz" pos="35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microsoft.com/office/2018/10/relationships/comments" Target="../comments/modernComment_7FD1A639_7CA5CF95.xml"/><Relationship Id="rId1" Type="http://schemas.openxmlformats.org/officeDocument/2006/relationships/slideLayout" Target="../slideLayouts/slideLayout5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umina-intelligence.com/insights-academy/christmas-reviews-using-your-lumina-subscription/" TargetMode="External"/><Relationship Id="rId2" Type="http://schemas.openxmlformats.org/officeDocument/2006/relationships/slideLayout" Target="../slideLayouts/slideLayout60.xml"/><Relationship Id="rId1" Type="http://schemas.openxmlformats.org/officeDocument/2006/relationships/video" Target="https://www.youtube.com/embed/1zNwyAS_H-A?start=1&amp;feature=oembed"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55.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chart" Target="../charts/chart2.xml"/><Relationship Id="rId1" Type="http://schemas.openxmlformats.org/officeDocument/2006/relationships/slideLayout" Target="../slideLayouts/slideLayout4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4.sv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5.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hyperlink" Target="https://www.lumina-intelligence.com/insights-academy/christmas-reviews-using-your-lumina-subscription/" TargetMode="External"/><Relationship Id="rId2" Type="http://schemas.openxmlformats.org/officeDocument/2006/relationships/slideLayout" Target="../slideLayouts/slideLayout60.xml"/><Relationship Id="rId1" Type="http://schemas.openxmlformats.org/officeDocument/2006/relationships/video" Target="https://www.youtube.com/embed/1zNwyAS_H-A?start=1&amp;feature=oembed"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microsoft.com/office/2018/10/relationships/comments" Target="../comments/modernComment_7FD1A634_FB725785.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55.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sv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row of shopping carts with presents&#10;&#10;Description automatically generated">
            <a:extLst>
              <a:ext uri="{FF2B5EF4-FFF2-40B4-BE49-F238E27FC236}">
                <a16:creationId xmlns:a16="http://schemas.microsoft.com/office/drawing/2014/main" id="{F956B9C0-B9C6-66F8-2742-3DBA8D0FEE1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136" b="3136"/>
          <a:stretch>
            <a:fillRect/>
          </a:stretch>
        </p:blipFill>
        <p:spPr/>
      </p:pic>
      <p:sp>
        <p:nvSpPr>
          <p:cNvPr id="3" name="SmartArt Placeholder 2">
            <a:extLst>
              <a:ext uri="{FF2B5EF4-FFF2-40B4-BE49-F238E27FC236}">
                <a16:creationId xmlns:a16="http://schemas.microsoft.com/office/drawing/2014/main" id="{388B179D-60B2-FC40-6E56-9BE2A96EFD2F}"/>
              </a:ext>
            </a:extLst>
          </p:cNvPr>
          <p:cNvSpPr>
            <a:spLocks noGrp="1"/>
          </p:cNvSpPr>
          <p:nvPr>
            <p:ph type="dgm" sz="quarter" idx="13"/>
          </p:nvPr>
        </p:nvSpPr>
        <p:spPr/>
        <p:txBody>
          <a:bodyPr/>
          <a:lstStyle/>
          <a:p>
            <a:endParaRPr lang="en-GB"/>
          </a:p>
        </p:txBody>
      </p:sp>
      <p:sp>
        <p:nvSpPr>
          <p:cNvPr id="4" name="Title 3">
            <a:extLst>
              <a:ext uri="{FF2B5EF4-FFF2-40B4-BE49-F238E27FC236}">
                <a16:creationId xmlns:a16="http://schemas.microsoft.com/office/drawing/2014/main" id="{61811BF9-6193-2F3D-E7B3-103985FBBC2A}"/>
              </a:ext>
            </a:extLst>
          </p:cNvPr>
          <p:cNvSpPr>
            <a:spLocks noGrp="1"/>
          </p:cNvSpPr>
          <p:nvPr>
            <p:ph type="title"/>
          </p:nvPr>
        </p:nvSpPr>
        <p:spPr>
          <a:xfrm>
            <a:off x="550863" y="2561120"/>
            <a:ext cx="4967288" cy="1695437"/>
          </a:xfrm>
        </p:spPr>
        <p:txBody>
          <a:bodyPr/>
          <a:lstStyle/>
          <a:p>
            <a:r>
              <a:rPr lang="en-GB" dirty="0"/>
              <a:t>Christmas Reviews with your Convenience Tracking Programme </a:t>
            </a:r>
          </a:p>
        </p:txBody>
      </p:sp>
      <p:sp>
        <p:nvSpPr>
          <p:cNvPr id="6" name="Text Placeholder 5">
            <a:extLst>
              <a:ext uri="{FF2B5EF4-FFF2-40B4-BE49-F238E27FC236}">
                <a16:creationId xmlns:a16="http://schemas.microsoft.com/office/drawing/2014/main" id="{D6F3A7F3-1D8E-8197-5BD6-B10CCB8B9363}"/>
              </a:ext>
            </a:extLst>
          </p:cNvPr>
          <p:cNvSpPr>
            <a:spLocks noGrp="1"/>
          </p:cNvSpPr>
          <p:nvPr>
            <p:ph type="body" sz="quarter" idx="12"/>
          </p:nvPr>
        </p:nvSpPr>
        <p:spPr>
          <a:xfrm>
            <a:off x="624000" y="1917000"/>
            <a:ext cx="4968875" cy="540112"/>
          </a:xfrm>
        </p:spPr>
        <p:txBody>
          <a:bodyPr/>
          <a:lstStyle/>
          <a:p>
            <a:r>
              <a:rPr lang="en-GB" dirty="0"/>
              <a:t>Christmas 2023 </a:t>
            </a:r>
          </a:p>
        </p:txBody>
      </p:sp>
      <p:pic>
        <p:nvPicPr>
          <p:cNvPr id="13" name="Picture 12" descr="A yellow circle with white text&#10;&#10;Description automatically generated">
            <a:extLst>
              <a:ext uri="{FF2B5EF4-FFF2-40B4-BE49-F238E27FC236}">
                <a16:creationId xmlns:a16="http://schemas.microsoft.com/office/drawing/2014/main" id="{1BBBFC34-90BD-3F85-492B-9DB589F96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3" y="5183910"/>
            <a:ext cx="1152236" cy="1152236"/>
          </a:xfrm>
          <a:prstGeom prst="rect">
            <a:avLst/>
          </a:prstGeom>
        </p:spPr>
      </p:pic>
    </p:spTree>
    <p:extLst>
      <p:ext uri="{BB962C8B-B14F-4D97-AF65-F5344CB8AC3E}">
        <p14:creationId xmlns:p14="http://schemas.microsoft.com/office/powerpoint/2010/main" val="126332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4AFAD6-9A79-C23A-ABE2-C4780F74A0D7}"/>
              </a:ext>
            </a:extLst>
          </p:cNvPr>
          <p:cNvSpPr>
            <a:spLocks noGrp="1"/>
          </p:cNvSpPr>
          <p:nvPr>
            <p:ph type="sldNum" sz="quarter" idx="10"/>
          </p:nvPr>
        </p:nvSpPr>
        <p:spPr/>
        <p:txBody>
          <a:bodyPr/>
          <a:lstStyle/>
          <a:p>
            <a:fld id="{DF3FA0D0-9F87-475A-AC0B-708264F066E5}" type="slidenum">
              <a:rPr lang="en-GB" smtClean="0"/>
              <a:pPr/>
              <a:t>10</a:t>
            </a:fld>
            <a:endParaRPr lang="en-GB" dirty="0"/>
          </a:p>
        </p:txBody>
      </p:sp>
      <p:sp>
        <p:nvSpPr>
          <p:cNvPr id="11" name="SmartArt Placeholder 10">
            <a:extLst>
              <a:ext uri="{FF2B5EF4-FFF2-40B4-BE49-F238E27FC236}">
                <a16:creationId xmlns:a16="http://schemas.microsoft.com/office/drawing/2014/main" id="{DD9BC624-1E3B-E0B9-775F-4A6AE596CFBD}"/>
              </a:ext>
            </a:extLst>
          </p:cNvPr>
          <p:cNvSpPr>
            <a:spLocks noGrp="1"/>
          </p:cNvSpPr>
          <p:nvPr>
            <p:ph type="dgm" sz="quarter" idx="14"/>
          </p:nvPr>
        </p:nvSpPr>
        <p:spPr/>
        <p:txBody>
          <a:bodyPr/>
          <a:lstStyle/>
          <a:p>
            <a:endParaRPr lang="en-GB"/>
          </a:p>
        </p:txBody>
      </p:sp>
      <p:sp>
        <p:nvSpPr>
          <p:cNvPr id="9" name="Title 8">
            <a:extLst>
              <a:ext uri="{FF2B5EF4-FFF2-40B4-BE49-F238E27FC236}">
                <a16:creationId xmlns:a16="http://schemas.microsoft.com/office/drawing/2014/main" id="{6A7E519D-881F-9D6E-14F4-112D88B81473}"/>
              </a:ext>
            </a:extLst>
          </p:cNvPr>
          <p:cNvSpPr>
            <a:spLocks noGrp="1"/>
          </p:cNvSpPr>
          <p:nvPr>
            <p:ph type="title"/>
          </p:nvPr>
        </p:nvSpPr>
        <p:spPr>
          <a:xfrm>
            <a:off x="550863" y="534293"/>
            <a:ext cx="8280400" cy="533205"/>
          </a:xfrm>
        </p:spPr>
        <p:txBody>
          <a:bodyPr/>
          <a:lstStyle/>
          <a:p>
            <a:r>
              <a:rPr lang="en-GB" dirty="0"/>
              <a:t>Pub favourites lose share &amp; beer remains no.1 choice</a:t>
            </a:r>
          </a:p>
        </p:txBody>
      </p:sp>
      <p:sp>
        <p:nvSpPr>
          <p:cNvPr id="12" name="Content Placeholder 11">
            <a:extLst>
              <a:ext uri="{FF2B5EF4-FFF2-40B4-BE49-F238E27FC236}">
                <a16:creationId xmlns:a16="http://schemas.microsoft.com/office/drawing/2014/main" id="{BC5DDB0D-92D1-1D5C-7C63-EBE25443A6BC}"/>
              </a:ext>
            </a:extLst>
          </p:cNvPr>
          <p:cNvSpPr>
            <a:spLocks noGrp="1"/>
          </p:cNvSpPr>
          <p:nvPr>
            <p:ph sz="quarter" idx="16"/>
          </p:nvPr>
        </p:nvSpPr>
        <p:spPr>
          <a:xfrm>
            <a:off x="561497" y="5663477"/>
            <a:ext cx="11069007" cy="311606"/>
          </a:xfrm>
        </p:spPr>
        <p:txBody>
          <a:bodyPr/>
          <a:lstStyle/>
          <a:p>
            <a:pPr algn="ctr"/>
            <a:r>
              <a:rPr lang="en-GB" dirty="0">
                <a:latin typeface="Tenorite" panose="00000500000000000000" pitchFamily="2" charset="0"/>
              </a:rPr>
              <a:t>Source: Lumina Intelligence Eating &amp; Drinking Out Panel , 2w/e 01/01/23 &amp; 2w/ 31/12/23</a:t>
            </a:r>
          </a:p>
        </p:txBody>
      </p:sp>
      <p:sp>
        <p:nvSpPr>
          <p:cNvPr id="8" name="Footer Placeholder 7">
            <a:extLst>
              <a:ext uri="{FF2B5EF4-FFF2-40B4-BE49-F238E27FC236}">
                <a16:creationId xmlns:a16="http://schemas.microsoft.com/office/drawing/2014/main" id="{EC1DB6CC-4D4E-1D13-2B28-7C188A9D81F2}"/>
              </a:ext>
            </a:extLst>
          </p:cNvPr>
          <p:cNvSpPr>
            <a:spLocks noGrp="1"/>
          </p:cNvSpPr>
          <p:nvPr>
            <p:ph type="ftr" sz="quarter" idx="3"/>
          </p:nvPr>
        </p:nvSpPr>
        <p:spPr/>
        <p:txBody>
          <a:bodyPr/>
          <a:lstStyle/>
          <a:p>
            <a:r>
              <a:rPr lang="en-GB"/>
              <a:t>Section Goes Here</a:t>
            </a:r>
            <a:endParaRPr lang="en-GB" dirty="0"/>
          </a:p>
        </p:txBody>
      </p:sp>
      <p:graphicFrame>
        <p:nvGraphicFramePr>
          <p:cNvPr id="14" name="Content Placeholder 13">
            <a:extLst>
              <a:ext uri="{FF2B5EF4-FFF2-40B4-BE49-F238E27FC236}">
                <a16:creationId xmlns:a16="http://schemas.microsoft.com/office/drawing/2014/main" id="{133DF6D7-7AFD-0665-6F0D-285C6283766A}"/>
              </a:ext>
            </a:extLst>
          </p:cNvPr>
          <p:cNvGraphicFramePr>
            <a:graphicFrameLocks noGrp="1"/>
          </p:cNvGraphicFramePr>
          <p:nvPr>
            <p:ph sz="quarter" idx="12"/>
            <p:extLst>
              <p:ext uri="{D42A27DB-BD31-4B8C-83A1-F6EECF244321}">
                <p14:modId xmlns:p14="http://schemas.microsoft.com/office/powerpoint/2010/main" val="4171548319"/>
              </p:ext>
            </p:extLst>
          </p:nvPr>
        </p:nvGraphicFramePr>
        <p:xfrm>
          <a:off x="552450" y="1499464"/>
          <a:ext cx="5256213" cy="415925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D5CA17D5-919F-6914-B444-0776FBACE2E2}"/>
              </a:ext>
            </a:extLst>
          </p:cNvPr>
          <p:cNvSpPr txBox="1"/>
          <p:nvPr/>
        </p:nvSpPr>
        <p:spPr>
          <a:xfrm>
            <a:off x="2665540" y="3333612"/>
            <a:ext cx="15729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8855F"/>
                </a:solidFill>
                <a:effectLst/>
                <a:uLnTx/>
                <a:uFillTx/>
                <a:latin typeface="Tenorite"/>
                <a:ea typeface="+mn-ea"/>
                <a:cs typeface="+mn-cs"/>
              </a:rPr>
              <a:t>+1.9ppts</a:t>
            </a:r>
          </a:p>
        </p:txBody>
      </p:sp>
      <p:sp>
        <p:nvSpPr>
          <p:cNvPr id="16" name="TextBox 15">
            <a:extLst>
              <a:ext uri="{FF2B5EF4-FFF2-40B4-BE49-F238E27FC236}">
                <a16:creationId xmlns:a16="http://schemas.microsoft.com/office/drawing/2014/main" id="{6AFF7CE2-D688-3B54-C485-E58E46F03AC1}"/>
              </a:ext>
            </a:extLst>
          </p:cNvPr>
          <p:cNvSpPr txBox="1"/>
          <p:nvPr/>
        </p:nvSpPr>
        <p:spPr>
          <a:xfrm>
            <a:off x="3180556" y="4418885"/>
            <a:ext cx="15729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8855F"/>
                </a:solidFill>
                <a:effectLst/>
                <a:uLnTx/>
                <a:uFillTx/>
                <a:latin typeface="Tenorite"/>
                <a:ea typeface="+mn-ea"/>
                <a:cs typeface="+mn-cs"/>
              </a:rPr>
              <a:t>+0.6ppts</a:t>
            </a:r>
          </a:p>
        </p:txBody>
      </p:sp>
      <p:graphicFrame>
        <p:nvGraphicFramePr>
          <p:cNvPr id="17" name="Content Placeholder 16">
            <a:extLst>
              <a:ext uri="{FF2B5EF4-FFF2-40B4-BE49-F238E27FC236}">
                <a16:creationId xmlns:a16="http://schemas.microsoft.com/office/drawing/2014/main" id="{ACF39888-569B-4BEB-6757-8C91D45CED25}"/>
              </a:ext>
            </a:extLst>
          </p:cNvPr>
          <p:cNvGraphicFramePr>
            <a:graphicFrameLocks noGrp="1"/>
          </p:cNvGraphicFramePr>
          <p:nvPr>
            <p:ph sz="quarter" idx="19"/>
            <p:extLst>
              <p:ext uri="{D42A27DB-BD31-4B8C-83A1-F6EECF244321}">
                <p14:modId xmlns:p14="http://schemas.microsoft.com/office/powerpoint/2010/main" val="3417014251"/>
              </p:ext>
            </p:extLst>
          </p:nvPr>
        </p:nvGraphicFramePr>
        <p:xfrm>
          <a:off x="6383338" y="1499464"/>
          <a:ext cx="5256212" cy="4159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2">
            <a:extLst>
              <a:ext uri="{FF2B5EF4-FFF2-40B4-BE49-F238E27FC236}">
                <a16:creationId xmlns:a16="http://schemas.microsoft.com/office/drawing/2014/main" id="{D0C2E77E-863B-8257-AC7D-9B7BFC0517FD}"/>
              </a:ext>
            </a:extLst>
          </p:cNvPr>
          <p:cNvSpPr txBox="1">
            <a:spLocks/>
          </p:cNvSpPr>
          <p:nvPr/>
        </p:nvSpPr>
        <p:spPr>
          <a:xfrm>
            <a:off x="1871886" y="1364247"/>
            <a:ext cx="2193421" cy="338554"/>
          </a:xfrm>
          <a:prstGeom prst="rect">
            <a:avLst/>
          </a:prstGeom>
          <a:noFill/>
        </p:spPr>
        <p:txBody>
          <a:bodyPr wrap="non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GB" sz="1600" dirty="0">
                <a:solidFill>
                  <a:srgbClr val="0B0B0A"/>
                </a:solidFill>
              </a:rPr>
              <a:t>Top 10 Dishes Ordered</a:t>
            </a:r>
          </a:p>
        </p:txBody>
      </p:sp>
      <p:sp>
        <p:nvSpPr>
          <p:cNvPr id="20" name="Text Placeholder 2">
            <a:extLst>
              <a:ext uri="{FF2B5EF4-FFF2-40B4-BE49-F238E27FC236}">
                <a16:creationId xmlns:a16="http://schemas.microsoft.com/office/drawing/2014/main" id="{6946F174-E697-0847-1FCE-DB6B614E30CB}"/>
              </a:ext>
            </a:extLst>
          </p:cNvPr>
          <p:cNvSpPr txBox="1">
            <a:spLocks/>
          </p:cNvSpPr>
          <p:nvPr/>
        </p:nvSpPr>
        <p:spPr>
          <a:xfrm>
            <a:off x="8509239" y="1364247"/>
            <a:ext cx="1613262" cy="338554"/>
          </a:xfrm>
          <a:prstGeom prst="rect">
            <a:avLst/>
          </a:prstGeom>
          <a:noFill/>
        </p:spPr>
        <p:txBody>
          <a:bodyPr wrap="non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GB" sz="1600" dirty="0">
                <a:solidFill>
                  <a:srgbClr val="0B0B0A"/>
                </a:solidFill>
              </a:rPr>
              <a:t>Alcoholic Drinks</a:t>
            </a:r>
          </a:p>
        </p:txBody>
      </p:sp>
      <p:sp>
        <p:nvSpPr>
          <p:cNvPr id="21" name="TextBox 20">
            <a:extLst>
              <a:ext uri="{FF2B5EF4-FFF2-40B4-BE49-F238E27FC236}">
                <a16:creationId xmlns:a16="http://schemas.microsoft.com/office/drawing/2014/main" id="{90F9DAE4-0C45-FB1E-F89A-7CC0E70CF30D}"/>
              </a:ext>
            </a:extLst>
          </p:cNvPr>
          <p:cNvSpPr txBox="1"/>
          <p:nvPr/>
        </p:nvSpPr>
        <p:spPr>
          <a:xfrm>
            <a:off x="9811002" y="4687042"/>
            <a:ext cx="15729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8855F"/>
                </a:solidFill>
                <a:effectLst/>
                <a:uLnTx/>
                <a:uFillTx/>
                <a:latin typeface="Tenorite"/>
                <a:ea typeface="+mn-ea"/>
                <a:cs typeface="+mn-cs"/>
              </a:rPr>
              <a:t>+5.3ppts</a:t>
            </a:r>
          </a:p>
        </p:txBody>
      </p:sp>
      <p:sp>
        <p:nvSpPr>
          <p:cNvPr id="22" name="TextBox 21">
            <a:extLst>
              <a:ext uri="{FF2B5EF4-FFF2-40B4-BE49-F238E27FC236}">
                <a16:creationId xmlns:a16="http://schemas.microsoft.com/office/drawing/2014/main" id="{4DD091A2-2122-4A93-ABF3-7C0B24A9C2E8}"/>
              </a:ext>
            </a:extLst>
          </p:cNvPr>
          <p:cNvSpPr txBox="1"/>
          <p:nvPr/>
        </p:nvSpPr>
        <p:spPr>
          <a:xfrm>
            <a:off x="8044770" y="3712606"/>
            <a:ext cx="15729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8855F"/>
                </a:solidFill>
                <a:effectLst/>
                <a:uLnTx/>
                <a:uFillTx/>
                <a:latin typeface="Tenorite"/>
                <a:ea typeface="+mn-ea"/>
                <a:cs typeface="+mn-cs"/>
              </a:rPr>
              <a:t>+3.1ppts</a:t>
            </a:r>
          </a:p>
        </p:txBody>
      </p:sp>
    </p:spTree>
    <p:extLst>
      <p:ext uri="{BB962C8B-B14F-4D97-AF65-F5344CB8AC3E}">
        <p14:creationId xmlns:p14="http://schemas.microsoft.com/office/powerpoint/2010/main" val="209124136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B6EACC-0ADF-5D2C-045D-EC83048600EE}"/>
              </a:ext>
            </a:extLst>
          </p:cNvPr>
          <p:cNvSpPr>
            <a:spLocks noGrp="1"/>
          </p:cNvSpPr>
          <p:nvPr>
            <p:ph type="sldNum" sz="quarter" idx="10"/>
          </p:nvPr>
        </p:nvSpPr>
        <p:spPr>
          <a:xfrm>
            <a:off x="11280000" y="6160334"/>
            <a:ext cx="359548" cy="184666"/>
          </a:xfrm>
        </p:spPr>
        <p:txBody>
          <a:bodyPr wrap="square" anchor="ctr">
            <a:normAutofit/>
          </a:bodyPr>
          <a:lstStyle/>
          <a:p>
            <a:pPr>
              <a:spcAft>
                <a:spcPts val="600"/>
              </a:spcAft>
            </a:pPr>
            <a:fld id="{DF3FA0D0-9F87-475A-AC0B-708264F066E5}" type="slidenum">
              <a:rPr lang="en-GB" smtClean="0"/>
              <a:pPr>
                <a:spcAft>
                  <a:spcPts val="600"/>
                </a:spcAft>
              </a:pPr>
              <a:t>11</a:t>
            </a:fld>
            <a:endParaRPr lang="en-GB"/>
          </a:p>
        </p:txBody>
      </p:sp>
      <p:sp>
        <p:nvSpPr>
          <p:cNvPr id="10" name="Title 9">
            <a:extLst>
              <a:ext uri="{FF2B5EF4-FFF2-40B4-BE49-F238E27FC236}">
                <a16:creationId xmlns:a16="http://schemas.microsoft.com/office/drawing/2014/main" id="{6C7F79E5-209D-439E-92DA-D70B73CE1F26}"/>
              </a:ext>
            </a:extLst>
          </p:cNvPr>
          <p:cNvSpPr>
            <a:spLocks noGrp="1"/>
          </p:cNvSpPr>
          <p:nvPr>
            <p:ph type="title"/>
          </p:nvPr>
        </p:nvSpPr>
        <p:spPr>
          <a:xfrm>
            <a:off x="550862" y="556240"/>
            <a:ext cx="11088687" cy="533205"/>
          </a:xfrm>
        </p:spPr>
        <p:txBody>
          <a:bodyPr anchor="ctr">
            <a:normAutofit/>
          </a:bodyPr>
          <a:lstStyle/>
          <a:p>
            <a:r>
              <a:rPr lang="en-GB" dirty="0"/>
              <a:t>How to take this analysis further</a:t>
            </a:r>
          </a:p>
        </p:txBody>
      </p:sp>
      <p:sp>
        <p:nvSpPr>
          <p:cNvPr id="22" name="Content Placeholder 3">
            <a:extLst>
              <a:ext uri="{FF2B5EF4-FFF2-40B4-BE49-F238E27FC236}">
                <a16:creationId xmlns:a16="http://schemas.microsoft.com/office/drawing/2014/main" id="{353BDF23-E213-61E0-E3C3-28012FE00B51}"/>
              </a:ext>
            </a:extLst>
          </p:cNvPr>
          <p:cNvSpPr>
            <a:spLocks noGrp="1"/>
          </p:cNvSpPr>
          <p:nvPr>
            <p:ph sz="quarter" idx="15"/>
          </p:nvPr>
        </p:nvSpPr>
        <p:spPr>
          <a:xfrm>
            <a:off x="552451" y="1260894"/>
            <a:ext cx="11087098" cy="615553"/>
          </a:xfrm>
        </p:spPr>
        <p:txBody>
          <a:bodyPr/>
          <a:lstStyle/>
          <a:p>
            <a:r>
              <a:rPr lang="en-US" sz="2000" dirty="0"/>
              <a:t>On the next slide, you will see my recommendations on the dimensions in your Eating &amp; Drinking Out Panel that would be valuable to analyse across the Christmas time periods.</a:t>
            </a:r>
          </a:p>
        </p:txBody>
      </p:sp>
      <p:sp>
        <p:nvSpPr>
          <p:cNvPr id="9" name="Footer Placeholder 8">
            <a:extLst>
              <a:ext uri="{FF2B5EF4-FFF2-40B4-BE49-F238E27FC236}">
                <a16:creationId xmlns:a16="http://schemas.microsoft.com/office/drawing/2014/main" id="{EEF4D7EB-91DD-D3A3-8163-8FF5D222E9B9}"/>
              </a:ext>
            </a:extLst>
          </p:cNvPr>
          <p:cNvSpPr>
            <a:spLocks noGrp="1"/>
          </p:cNvSpPr>
          <p:nvPr>
            <p:ph type="ftr" sz="quarter" idx="3"/>
          </p:nvPr>
        </p:nvSpPr>
        <p:spPr>
          <a:xfrm>
            <a:off x="10122501" y="0"/>
            <a:ext cx="1517047" cy="348248"/>
          </a:xfrm>
        </p:spPr>
        <p:txBody>
          <a:bodyPr wrap="none" anchor="ctr">
            <a:normAutofit/>
          </a:bodyPr>
          <a:lstStyle/>
          <a:p>
            <a:pPr>
              <a:spcAft>
                <a:spcPts val="600"/>
              </a:spcAft>
            </a:pPr>
            <a:r>
              <a:rPr lang="en-GB"/>
              <a:t>Section Goes Here</a:t>
            </a:r>
          </a:p>
        </p:txBody>
      </p:sp>
      <p:sp>
        <p:nvSpPr>
          <p:cNvPr id="20" name="TextBox 19">
            <a:extLst>
              <a:ext uri="{FF2B5EF4-FFF2-40B4-BE49-F238E27FC236}">
                <a16:creationId xmlns:a16="http://schemas.microsoft.com/office/drawing/2014/main" id="{3C30F17A-9C54-F56E-0861-FB92897A0AFF}"/>
              </a:ext>
            </a:extLst>
          </p:cNvPr>
          <p:cNvSpPr txBox="1"/>
          <p:nvPr/>
        </p:nvSpPr>
        <p:spPr>
          <a:xfrm>
            <a:off x="400049" y="2261892"/>
            <a:ext cx="5800725" cy="1513235"/>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You can also </a:t>
            </a:r>
            <a:r>
              <a:rPr kumimoji="0" lang="en-US" sz="2000" b="1" i="0" u="sng" strike="noStrike" kern="1200" cap="none" spc="0" normalizeH="0" baseline="0" noProof="0" dirty="0">
                <a:ln>
                  <a:noFill/>
                </a:ln>
                <a:solidFill>
                  <a:srgbClr val="0B0B0A"/>
                </a:solidFill>
                <a:effectLst/>
                <a:uLnTx/>
                <a:uFillTx/>
                <a:latin typeface="Tenorite" panose="00000500000000000000" pitchFamily="2" charset="0"/>
                <a:ea typeface="+mn-ea"/>
                <a:cs typeface="+mn-cs"/>
              </a:rPr>
              <a:t>watch a video </a:t>
            </a:r>
            <a:r>
              <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of me explaining how to use the Christmas time periods in our WHEN-Events &amp; Seasons dimension:  </a:t>
            </a:r>
            <a:r>
              <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hlinkClick r:id="rId3"/>
              </a:rPr>
              <a:t>https://www.lumina-intelligence.com/insights-academy/christmas-reviews-using-your-lumina-subscription/</a:t>
            </a:r>
            <a:endPar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23" name="TextBox 22">
            <a:extLst>
              <a:ext uri="{FF2B5EF4-FFF2-40B4-BE49-F238E27FC236}">
                <a16:creationId xmlns:a16="http://schemas.microsoft.com/office/drawing/2014/main" id="{B2BFF97C-173A-AB27-9FAD-9181E8AD93AF}"/>
              </a:ext>
            </a:extLst>
          </p:cNvPr>
          <p:cNvSpPr txBox="1"/>
          <p:nvPr/>
        </p:nvSpPr>
        <p:spPr>
          <a:xfrm>
            <a:off x="6591300" y="2261892"/>
            <a:ext cx="43815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0B0B0A"/>
                </a:solidFill>
                <a:latin typeface="Tenorite" panose="00000500000000000000" pitchFamily="2" charset="0"/>
              </a:rPr>
              <a:t>This is also available on your </a:t>
            </a:r>
            <a:r>
              <a:rPr lang="en-US" sz="2000" b="1" u="sng" dirty="0">
                <a:solidFill>
                  <a:srgbClr val="0B0B0A"/>
                </a:solidFill>
                <a:latin typeface="Tenorite" panose="00000500000000000000" pitchFamily="2" charset="0"/>
              </a:rPr>
              <a:t>landing page </a:t>
            </a:r>
            <a:r>
              <a:rPr lang="en-US" sz="1600" dirty="0">
                <a:solidFill>
                  <a:srgbClr val="0B0B0A"/>
                </a:solidFill>
                <a:latin typeface="Tenorite" panose="00000500000000000000" pitchFamily="2" charset="0"/>
              </a:rPr>
              <a:t>when you log in through ‘My Dashboards’. Navigate to the ‘Insights Academy’ tab:</a:t>
            </a:r>
          </a:p>
        </p:txBody>
      </p:sp>
      <p:pic>
        <p:nvPicPr>
          <p:cNvPr id="25" name="Online Media 24" title="Christmas Reviews Using Your Lumina Subscription">
            <a:hlinkClick r:id="" action="ppaction://media"/>
            <a:extLst>
              <a:ext uri="{FF2B5EF4-FFF2-40B4-BE49-F238E27FC236}">
                <a16:creationId xmlns:a16="http://schemas.microsoft.com/office/drawing/2014/main" id="{BAD58D6B-7812-1315-FD68-2DA1A55E1F24}"/>
              </a:ext>
            </a:extLst>
          </p:cNvPr>
          <p:cNvPicPr>
            <a:picLocks noRot="1" noChangeAspect="1"/>
          </p:cNvPicPr>
          <p:nvPr>
            <a:videoFile r:link="rId1"/>
          </p:nvPr>
        </p:nvPicPr>
        <p:blipFill>
          <a:blip r:embed="rId4"/>
          <a:stretch>
            <a:fillRect/>
          </a:stretch>
        </p:blipFill>
        <p:spPr>
          <a:xfrm>
            <a:off x="1168400" y="3546454"/>
            <a:ext cx="3965575" cy="2305129"/>
          </a:xfrm>
          <a:prstGeom prst="rect">
            <a:avLst/>
          </a:prstGeom>
        </p:spPr>
      </p:pic>
      <p:pic>
        <p:nvPicPr>
          <p:cNvPr id="27" name="Picture 26">
            <a:extLst>
              <a:ext uri="{FF2B5EF4-FFF2-40B4-BE49-F238E27FC236}">
                <a16:creationId xmlns:a16="http://schemas.microsoft.com/office/drawing/2014/main" id="{D8EB8423-C3BB-9FC6-D716-CAC7F5672610}"/>
              </a:ext>
            </a:extLst>
          </p:cNvPr>
          <p:cNvPicPr>
            <a:picLocks noChangeAspect="1"/>
          </p:cNvPicPr>
          <p:nvPr/>
        </p:nvPicPr>
        <p:blipFill>
          <a:blip r:embed="rId5"/>
          <a:stretch>
            <a:fillRect/>
          </a:stretch>
        </p:blipFill>
        <p:spPr>
          <a:xfrm>
            <a:off x="6095205" y="3376641"/>
            <a:ext cx="5308913" cy="2644753"/>
          </a:xfrm>
          <a:prstGeom prst="rect">
            <a:avLst/>
          </a:prstGeom>
        </p:spPr>
      </p:pic>
      <p:sp>
        <p:nvSpPr>
          <p:cNvPr id="28" name="Oval 27">
            <a:extLst>
              <a:ext uri="{FF2B5EF4-FFF2-40B4-BE49-F238E27FC236}">
                <a16:creationId xmlns:a16="http://schemas.microsoft.com/office/drawing/2014/main" id="{E1D717BE-B5AE-1BDF-EC18-0D7143567530}"/>
              </a:ext>
            </a:extLst>
          </p:cNvPr>
          <p:cNvSpPr/>
          <p:nvPr/>
        </p:nvSpPr>
        <p:spPr>
          <a:xfrm>
            <a:off x="6969125" y="3322718"/>
            <a:ext cx="688975" cy="690534"/>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EEE7C489-91D8-D50B-0C57-2074F6C63F42}"/>
              </a:ext>
            </a:extLst>
          </p:cNvPr>
          <p:cNvCxnSpPr>
            <a:cxnSpLocks/>
          </p:cNvCxnSpPr>
          <p:nvPr/>
        </p:nvCxnSpPr>
        <p:spPr>
          <a:xfrm>
            <a:off x="8572500" y="4457805"/>
            <a:ext cx="0" cy="650787"/>
          </a:xfrm>
          <a:prstGeom prst="straightConnector1">
            <a:avLst/>
          </a:prstGeom>
          <a:ln w="19050">
            <a:solidFill>
              <a:srgbClr val="F57D3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9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
                </p:tgtEl>
              </p:cMediaNode>
            </p:vide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3277DC13-4FED-9048-361C-659E6706FCA8}"/>
              </a:ext>
            </a:extLst>
          </p:cNvPr>
          <p:cNvSpPr>
            <a:spLocks noGrp="1"/>
          </p:cNvSpPr>
          <p:nvPr>
            <p:ph type="dgm" sz="quarter" idx="14"/>
          </p:nvPr>
        </p:nvSpPr>
        <p:spPr/>
        <p:txBody>
          <a:bodyPr/>
          <a:lstStyle/>
          <a:p>
            <a:endParaRPr lang="en-GB"/>
          </a:p>
        </p:txBody>
      </p:sp>
      <p:sp>
        <p:nvSpPr>
          <p:cNvPr id="5" name="Content Placeholder 4">
            <a:extLst>
              <a:ext uri="{FF2B5EF4-FFF2-40B4-BE49-F238E27FC236}">
                <a16:creationId xmlns:a16="http://schemas.microsoft.com/office/drawing/2014/main" id="{F7A78804-C4F8-DC0B-2877-CF3E22F26A89}"/>
              </a:ext>
            </a:extLst>
          </p:cNvPr>
          <p:cNvSpPr>
            <a:spLocks noGrp="1"/>
          </p:cNvSpPr>
          <p:nvPr>
            <p:ph sz="quarter" idx="23"/>
          </p:nvPr>
        </p:nvSpPr>
        <p:spPr>
          <a:xfrm>
            <a:off x="3396148" y="2047720"/>
            <a:ext cx="2556000" cy="3559885"/>
          </a:xfrm>
        </p:spPr>
        <p:txBody>
          <a:bodyPr/>
          <a:lstStyle/>
          <a:p>
            <a:pPr marL="285750" indent="-285750">
              <a:buFont typeface="Arial" panose="020B0604020202020204" pitchFamily="34" charset="0"/>
              <a:buChar char="•"/>
            </a:pPr>
            <a:r>
              <a:rPr lang="en-GB" sz="1050" dirty="0"/>
              <a:t>Share of delivery occasions using </a:t>
            </a:r>
            <a:r>
              <a:rPr lang="en-GB" sz="1050" u="sng" dirty="0"/>
              <a:t>HOW-Buying Method </a:t>
            </a:r>
          </a:p>
          <a:p>
            <a:pPr marL="285750" indent="-285750">
              <a:buFont typeface="Arial" panose="020B0604020202020204" pitchFamily="34" charset="0"/>
              <a:buChar char="•"/>
            </a:pPr>
            <a:r>
              <a:rPr lang="en-GB" sz="1050" dirty="0"/>
              <a:t>Most used delivery company using </a:t>
            </a:r>
            <a:r>
              <a:rPr lang="en-GB" sz="1050" u="sng" dirty="0"/>
              <a:t>HOW-Delivery Company used </a:t>
            </a:r>
          </a:p>
          <a:p>
            <a:pPr marL="285750" indent="-285750">
              <a:buFont typeface="Arial" panose="020B0604020202020204" pitchFamily="34" charset="0"/>
              <a:buChar char="•"/>
            </a:pPr>
            <a:r>
              <a:rPr lang="en-GB" sz="1050" dirty="0"/>
              <a:t>Average spend on Delivery Apps using </a:t>
            </a:r>
            <a:r>
              <a:rPr lang="en-GB" sz="1050" u="sng" dirty="0"/>
              <a:t>HOW-Buying Method </a:t>
            </a:r>
            <a:r>
              <a:rPr lang="en-GB" sz="1050" dirty="0"/>
              <a:t>and </a:t>
            </a:r>
            <a:r>
              <a:rPr lang="en-GB" sz="1050" u="sng" dirty="0"/>
              <a:t>WHAT-Spend Total</a:t>
            </a:r>
            <a:r>
              <a:rPr lang="en-GB" sz="1050" dirty="0"/>
              <a:t> from the measures </a:t>
            </a:r>
          </a:p>
          <a:p>
            <a:pPr marL="285750" indent="-285750">
              <a:buFont typeface="Arial" panose="020B0604020202020204" pitchFamily="34" charset="0"/>
              <a:buChar char="•"/>
            </a:pPr>
            <a:r>
              <a:rPr lang="en-GB" sz="1050" dirty="0"/>
              <a:t>Which shoppers have driven the growth of delivery using </a:t>
            </a:r>
            <a:r>
              <a:rPr lang="en-GB" sz="1050" u="sng" dirty="0"/>
              <a:t>HOW-Buying Method </a:t>
            </a:r>
            <a:r>
              <a:rPr lang="en-GB" sz="1050" dirty="0"/>
              <a:t>and </a:t>
            </a:r>
            <a:r>
              <a:rPr lang="en-GB" sz="1050" u="sng" dirty="0"/>
              <a:t>WHO-Age, WHO-Social Grade</a:t>
            </a:r>
          </a:p>
          <a:p>
            <a:pPr marL="285750" indent="-285750">
              <a:buFont typeface="Arial" panose="020B0604020202020204" pitchFamily="34" charset="0"/>
              <a:buChar char="•"/>
            </a:pPr>
            <a:r>
              <a:rPr lang="en-GB" sz="1050" dirty="0"/>
              <a:t>Buying method by dishes using </a:t>
            </a:r>
            <a:r>
              <a:rPr lang="en-GB" sz="1050" u="sng" dirty="0"/>
              <a:t>HOW-Buying Method </a:t>
            </a:r>
            <a:r>
              <a:rPr lang="en-GB" sz="1050" dirty="0"/>
              <a:t>and </a:t>
            </a:r>
            <a:r>
              <a:rPr lang="en-GB" sz="1050" u="sng" dirty="0"/>
              <a:t>WHAT-Dishes</a:t>
            </a:r>
          </a:p>
        </p:txBody>
      </p:sp>
      <p:sp>
        <p:nvSpPr>
          <p:cNvPr id="6" name="Text Placeholder 5">
            <a:extLst>
              <a:ext uri="{FF2B5EF4-FFF2-40B4-BE49-F238E27FC236}">
                <a16:creationId xmlns:a16="http://schemas.microsoft.com/office/drawing/2014/main" id="{C138366D-8282-A730-F8FD-507EE79F5411}"/>
              </a:ext>
            </a:extLst>
          </p:cNvPr>
          <p:cNvSpPr>
            <a:spLocks noGrp="1"/>
          </p:cNvSpPr>
          <p:nvPr>
            <p:ph type="body" sz="quarter" idx="24"/>
          </p:nvPr>
        </p:nvSpPr>
        <p:spPr>
          <a:xfrm>
            <a:off x="3396149" y="1653016"/>
            <a:ext cx="2556000" cy="367005"/>
          </a:xfrm>
        </p:spPr>
        <p:txBody>
          <a:bodyPr/>
          <a:lstStyle/>
          <a:p>
            <a:r>
              <a:rPr lang="en-GB" sz="1600" dirty="0"/>
              <a:t>Delivery</a:t>
            </a:r>
          </a:p>
        </p:txBody>
      </p:sp>
      <p:sp>
        <p:nvSpPr>
          <p:cNvPr id="12" name="Content Placeholder 11">
            <a:extLst>
              <a:ext uri="{FF2B5EF4-FFF2-40B4-BE49-F238E27FC236}">
                <a16:creationId xmlns:a16="http://schemas.microsoft.com/office/drawing/2014/main" id="{67165326-2B39-D22F-999D-B59D0A939873}"/>
              </a:ext>
            </a:extLst>
          </p:cNvPr>
          <p:cNvSpPr>
            <a:spLocks noGrp="1"/>
          </p:cNvSpPr>
          <p:nvPr>
            <p:ph sz="quarter" idx="25"/>
          </p:nvPr>
        </p:nvSpPr>
        <p:spPr>
          <a:xfrm>
            <a:off x="6239846" y="2047720"/>
            <a:ext cx="2556000" cy="1897507"/>
          </a:xfrm>
        </p:spPr>
        <p:txBody>
          <a:bodyPr/>
          <a:lstStyle/>
          <a:p>
            <a:pPr marL="285750" indent="-285750">
              <a:buFont typeface="Arial" panose="020B0604020202020204" pitchFamily="34" charset="0"/>
              <a:buChar char="•"/>
            </a:pPr>
            <a:r>
              <a:rPr lang="en-GB" sz="1200" dirty="0"/>
              <a:t>Mission share &amp; growth using </a:t>
            </a:r>
            <a:r>
              <a:rPr lang="en-GB" sz="1200" u="sng" dirty="0"/>
              <a:t>WHY – Reason for eating out vs preparing food/drink at home </a:t>
            </a:r>
          </a:p>
          <a:p>
            <a:pPr marL="285750" indent="-285750">
              <a:buFont typeface="Arial" panose="020B0604020202020204" pitchFamily="34" charset="0"/>
              <a:buChar char="•"/>
            </a:pPr>
            <a:r>
              <a:rPr lang="en-GB" sz="1200" dirty="0"/>
              <a:t>Use </a:t>
            </a:r>
            <a:r>
              <a:rPr lang="en-GB" sz="1200" u="sng" dirty="0"/>
              <a:t>WHY-Occasion </a:t>
            </a:r>
            <a:r>
              <a:rPr lang="en-GB" sz="1200" dirty="0"/>
              <a:t>to look at the growth in occasions such as socialising and celebration at Christmas </a:t>
            </a:r>
          </a:p>
        </p:txBody>
      </p:sp>
      <p:sp>
        <p:nvSpPr>
          <p:cNvPr id="13" name="Text Placeholder 12">
            <a:extLst>
              <a:ext uri="{FF2B5EF4-FFF2-40B4-BE49-F238E27FC236}">
                <a16:creationId xmlns:a16="http://schemas.microsoft.com/office/drawing/2014/main" id="{B516637B-1D24-3242-714A-3574CF0E478A}"/>
              </a:ext>
            </a:extLst>
          </p:cNvPr>
          <p:cNvSpPr>
            <a:spLocks noGrp="1"/>
          </p:cNvSpPr>
          <p:nvPr>
            <p:ph type="body" sz="quarter" idx="26"/>
          </p:nvPr>
        </p:nvSpPr>
        <p:spPr>
          <a:xfrm>
            <a:off x="6239846" y="1653016"/>
            <a:ext cx="2556000" cy="367005"/>
          </a:xfrm>
        </p:spPr>
        <p:txBody>
          <a:bodyPr/>
          <a:lstStyle/>
          <a:p>
            <a:r>
              <a:rPr lang="en-GB" sz="1600" dirty="0"/>
              <a:t>Missions/Occasions</a:t>
            </a:r>
          </a:p>
        </p:txBody>
      </p:sp>
      <p:sp>
        <p:nvSpPr>
          <p:cNvPr id="14" name="Content Placeholder 13">
            <a:extLst>
              <a:ext uri="{FF2B5EF4-FFF2-40B4-BE49-F238E27FC236}">
                <a16:creationId xmlns:a16="http://schemas.microsoft.com/office/drawing/2014/main" id="{1E5D413F-5E9B-C4D0-C131-5748638FDA86}"/>
              </a:ext>
            </a:extLst>
          </p:cNvPr>
          <p:cNvSpPr>
            <a:spLocks noGrp="1"/>
          </p:cNvSpPr>
          <p:nvPr>
            <p:ph sz="quarter" idx="27"/>
          </p:nvPr>
        </p:nvSpPr>
        <p:spPr>
          <a:xfrm>
            <a:off x="9083491" y="2047721"/>
            <a:ext cx="2556000" cy="4590552"/>
          </a:xfrm>
        </p:spPr>
        <p:txBody>
          <a:bodyPr/>
          <a:lstStyle/>
          <a:p>
            <a:pPr marL="171450" indent="-171450">
              <a:buFont typeface="Arial" panose="020B0604020202020204" pitchFamily="34" charset="0"/>
              <a:buChar char="•"/>
            </a:pPr>
            <a:r>
              <a:rPr lang="en-GB" sz="1200" dirty="0"/>
              <a:t>Share of OOH Occasions by Group Composition using </a:t>
            </a:r>
            <a:r>
              <a:rPr lang="en-GB" sz="1200" u="sng" dirty="0"/>
              <a:t>WHO-Group Composition </a:t>
            </a:r>
          </a:p>
          <a:p>
            <a:pPr marL="171450" indent="-171450">
              <a:buFont typeface="Arial" panose="020B0604020202020204" pitchFamily="34" charset="0"/>
              <a:buChar char="•"/>
            </a:pPr>
            <a:r>
              <a:rPr lang="en-GB" sz="1200" dirty="0"/>
              <a:t>Consumers purchasing just food, just drink or both using </a:t>
            </a:r>
            <a:r>
              <a:rPr lang="en-GB" sz="1200" u="sng" dirty="0"/>
              <a:t>WHAT – Food-Drinks Bought </a:t>
            </a:r>
          </a:p>
          <a:p>
            <a:pPr marL="171450" indent="-171450">
              <a:buFont typeface="Arial" panose="020B0604020202020204" pitchFamily="34" charset="0"/>
              <a:buChar char="•"/>
            </a:pPr>
            <a:r>
              <a:rPr lang="en-GB" sz="1200" dirty="0"/>
              <a:t>Consumer Psychographics e.g. did value consumers gain share at Christmas using </a:t>
            </a:r>
            <a:r>
              <a:rPr lang="en-GB" sz="1200" u="sng" dirty="0"/>
              <a:t>WHO-Psychographics. </a:t>
            </a:r>
            <a:r>
              <a:rPr lang="en-GB" sz="1200" dirty="0"/>
              <a:t>Use this to compare the Christmas period vs rest of year </a:t>
            </a:r>
          </a:p>
          <a:p>
            <a:pPr marL="171450" indent="-171450">
              <a:buFont typeface="Arial" panose="020B0604020202020204" pitchFamily="34" charset="0"/>
              <a:buChar char="•"/>
            </a:pPr>
            <a:r>
              <a:rPr lang="en-GB" sz="1200" dirty="0"/>
              <a:t>Day-part share of occasions using </a:t>
            </a:r>
            <a:r>
              <a:rPr lang="en-GB" sz="1200" u="sng" dirty="0"/>
              <a:t>WHAT-Day Part </a:t>
            </a:r>
            <a:r>
              <a:rPr lang="en-GB" sz="1200" dirty="0"/>
              <a:t>and </a:t>
            </a:r>
            <a:r>
              <a:rPr lang="en-GB" sz="1200" u="sng" dirty="0"/>
              <a:t>WHERE-Channel </a:t>
            </a:r>
          </a:p>
          <a:p>
            <a:pPr marL="171450" indent="-171450">
              <a:buFont typeface="Arial" panose="020B0604020202020204" pitchFamily="34" charset="0"/>
              <a:buChar char="•"/>
            </a:pPr>
            <a:endParaRPr lang="en-GB" sz="1200" dirty="0"/>
          </a:p>
        </p:txBody>
      </p:sp>
      <p:sp>
        <p:nvSpPr>
          <p:cNvPr id="15" name="Text Placeholder 14">
            <a:extLst>
              <a:ext uri="{FF2B5EF4-FFF2-40B4-BE49-F238E27FC236}">
                <a16:creationId xmlns:a16="http://schemas.microsoft.com/office/drawing/2014/main" id="{84BFBCD1-BBE1-9058-1B4B-44708576FBDE}"/>
              </a:ext>
            </a:extLst>
          </p:cNvPr>
          <p:cNvSpPr>
            <a:spLocks noGrp="1"/>
          </p:cNvSpPr>
          <p:nvPr>
            <p:ph type="body" sz="quarter" idx="28"/>
          </p:nvPr>
        </p:nvSpPr>
        <p:spPr>
          <a:xfrm>
            <a:off x="9083492" y="1653016"/>
            <a:ext cx="2556000" cy="367005"/>
          </a:xfrm>
        </p:spPr>
        <p:txBody>
          <a:bodyPr/>
          <a:lstStyle/>
          <a:p>
            <a:r>
              <a:rPr lang="en-GB" sz="1600" dirty="0"/>
              <a:t>Shopper</a:t>
            </a:r>
          </a:p>
        </p:txBody>
      </p:sp>
      <p:sp>
        <p:nvSpPr>
          <p:cNvPr id="16" name="Content Placeholder 15">
            <a:extLst>
              <a:ext uri="{FF2B5EF4-FFF2-40B4-BE49-F238E27FC236}">
                <a16:creationId xmlns:a16="http://schemas.microsoft.com/office/drawing/2014/main" id="{1DA21A6E-2047-79CE-1780-CC720D7E4F90}"/>
              </a:ext>
            </a:extLst>
          </p:cNvPr>
          <p:cNvSpPr>
            <a:spLocks noGrp="1"/>
          </p:cNvSpPr>
          <p:nvPr>
            <p:ph sz="quarter" idx="29"/>
          </p:nvPr>
        </p:nvSpPr>
        <p:spPr>
          <a:xfrm>
            <a:off x="552450" y="2047720"/>
            <a:ext cx="2556000" cy="4072846"/>
          </a:xfrm>
        </p:spPr>
        <p:txBody>
          <a:bodyPr/>
          <a:lstStyle/>
          <a:p>
            <a:pPr marL="285750" indent="-285750">
              <a:buFont typeface="Arial" panose="020B0604020202020204" pitchFamily="34" charset="0"/>
              <a:buChar char="•"/>
            </a:pPr>
            <a:r>
              <a:rPr lang="en-GB" sz="1050" dirty="0"/>
              <a:t>Brand share of Channel using WHERE-Brand and WHERE-Channel </a:t>
            </a:r>
          </a:p>
          <a:p>
            <a:pPr marL="285750" indent="-285750">
              <a:buFont typeface="Arial" panose="020B0604020202020204" pitchFamily="34" charset="0"/>
              <a:buChar char="•"/>
            </a:pPr>
            <a:r>
              <a:rPr lang="en-GB" sz="1050" dirty="0"/>
              <a:t>Average Spend on Total, Food &amp; Drink by Channel using </a:t>
            </a:r>
            <a:r>
              <a:rPr lang="en-GB" sz="1050" u="sng" dirty="0"/>
              <a:t>WHERE-Channel</a:t>
            </a:r>
            <a:r>
              <a:rPr lang="en-GB" sz="1050" dirty="0"/>
              <a:t> and </a:t>
            </a:r>
            <a:r>
              <a:rPr lang="en-GB" sz="1050" u="sng" dirty="0"/>
              <a:t>WHAT – Spend Total</a:t>
            </a:r>
            <a:r>
              <a:rPr lang="en-GB" sz="1050" dirty="0"/>
              <a:t>, </a:t>
            </a:r>
            <a:r>
              <a:rPr lang="en-GB" sz="1050" u="sng" dirty="0"/>
              <a:t>WHAT – Spend – Food</a:t>
            </a:r>
            <a:r>
              <a:rPr lang="en-GB" sz="1050" dirty="0"/>
              <a:t>, </a:t>
            </a:r>
            <a:r>
              <a:rPr lang="en-GB" sz="1050" u="sng" dirty="0"/>
              <a:t>WHAT – Spend – Drink </a:t>
            </a:r>
          </a:p>
          <a:p>
            <a:pPr marL="285750" indent="-285750">
              <a:buFont typeface="Arial" panose="020B0604020202020204" pitchFamily="34" charset="0"/>
              <a:buChar char="•"/>
            </a:pPr>
            <a:r>
              <a:rPr lang="en-GB" sz="1050" dirty="0"/>
              <a:t>Reasons for growth in specific brands by using </a:t>
            </a:r>
            <a:r>
              <a:rPr lang="en-GB" sz="1050" u="sng" dirty="0"/>
              <a:t>WHY-Reason for choosing establishment</a:t>
            </a:r>
            <a:r>
              <a:rPr lang="en-GB" sz="1050" dirty="0"/>
              <a:t> and </a:t>
            </a:r>
            <a:r>
              <a:rPr lang="en-GB" sz="1050" u="sng" dirty="0"/>
              <a:t>WHERE-Brand</a:t>
            </a:r>
          </a:p>
          <a:p>
            <a:pPr marL="285750" indent="-285750">
              <a:buFont typeface="Arial" panose="020B0604020202020204" pitchFamily="34" charset="0"/>
              <a:buChar char="•"/>
            </a:pPr>
            <a:r>
              <a:rPr lang="en-GB" sz="1050" dirty="0"/>
              <a:t>Which shoppers are driving growth in each channel using </a:t>
            </a:r>
            <a:r>
              <a:rPr lang="en-GB" sz="1050" u="sng" dirty="0"/>
              <a:t>WHERE-Channel </a:t>
            </a:r>
            <a:r>
              <a:rPr lang="en-GB" sz="1050" dirty="0"/>
              <a:t>and </a:t>
            </a:r>
            <a:r>
              <a:rPr lang="en-GB" sz="1050" u="sng" dirty="0"/>
              <a:t>WHO-Age</a:t>
            </a:r>
            <a:r>
              <a:rPr lang="en-GB" sz="1050" dirty="0"/>
              <a:t>, </a:t>
            </a:r>
            <a:r>
              <a:rPr lang="en-GB" sz="1050" u="sng" dirty="0"/>
              <a:t>WHO-Social Grade </a:t>
            </a:r>
            <a:r>
              <a:rPr lang="en-GB" sz="1050" dirty="0"/>
              <a:t>and </a:t>
            </a:r>
            <a:r>
              <a:rPr lang="en-GB" sz="1050" u="sng" dirty="0"/>
              <a:t>WHO-Gender</a:t>
            </a:r>
          </a:p>
          <a:p>
            <a:pPr marL="285750" indent="-285750">
              <a:buFont typeface="Arial" panose="020B0604020202020204" pitchFamily="34" charset="0"/>
              <a:buChar char="•"/>
            </a:pPr>
            <a:endParaRPr lang="en-GB" sz="1050" u="sng" dirty="0"/>
          </a:p>
        </p:txBody>
      </p:sp>
      <p:sp>
        <p:nvSpPr>
          <p:cNvPr id="17" name="Text Placeholder 16">
            <a:extLst>
              <a:ext uri="{FF2B5EF4-FFF2-40B4-BE49-F238E27FC236}">
                <a16:creationId xmlns:a16="http://schemas.microsoft.com/office/drawing/2014/main" id="{382732D6-A54D-0BD7-92C2-62AF7382D8BD}"/>
              </a:ext>
            </a:extLst>
          </p:cNvPr>
          <p:cNvSpPr>
            <a:spLocks noGrp="1"/>
          </p:cNvSpPr>
          <p:nvPr>
            <p:ph type="body" sz="quarter" idx="30"/>
          </p:nvPr>
        </p:nvSpPr>
        <p:spPr>
          <a:xfrm>
            <a:off x="552451" y="1653016"/>
            <a:ext cx="2556000" cy="367005"/>
          </a:xfrm>
        </p:spPr>
        <p:txBody>
          <a:bodyPr/>
          <a:lstStyle/>
          <a:p>
            <a:r>
              <a:rPr lang="en-GB" sz="1600" dirty="0"/>
              <a:t>Channel &amp; Brand </a:t>
            </a:r>
          </a:p>
        </p:txBody>
      </p:sp>
      <p:sp>
        <p:nvSpPr>
          <p:cNvPr id="3" name="Title 2">
            <a:extLst>
              <a:ext uri="{FF2B5EF4-FFF2-40B4-BE49-F238E27FC236}">
                <a16:creationId xmlns:a16="http://schemas.microsoft.com/office/drawing/2014/main" id="{D1C66A97-8A3C-F08F-878D-C52232206774}"/>
              </a:ext>
            </a:extLst>
          </p:cNvPr>
          <p:cNvSpPr>
            <a:spLocks noGrp="1"/>
          </p:cNvSpPr>
          <p:nvPr>
            <p:ph type="title"/>
          </p:nvPr>
        </p:nvSpPr>
        <p:spPr>
          <a:xfrm>
            <a:off x="552450" y="472219"/>
            <a:ext cx="8280400" cy="533205"/>
          </a:xfrm>
        </p:spPr>
        <p:txBody>
          <a:bodyPr/>
          <a:lstStyle/>
          <a:p>
            <a:r>
              <a:rPr lang="en-GB" dirty="0"/>
              <a:t>My suggestions of what to look at next in EDOP</a:t>
            </a:r>
          </a:p>
        </p:txBody>
      </p:sp>
      <p:sp>
        <p:nvSpPr>
          <p:cNvPr id="20" name="TextBox 19">
            <a:extLst>
              <a:ext uri="{FF2B5EF4-FFF2-40B4-BE49-F238E27FC236}">
                <a16:creationId xmlns:a16="http://schemas.microsoft.com/office/drawing/2014/main" id="{947DF6F1-E7BE-6CF3-D4EF-EA414E463C8D}"/>
              </a:ext>
            </a:extLst>
          </p:cNvPr>
          <p:cNvSpPr txBox="1"/>
          <p:nvPr/>
        </p:nvSpPr>
        <p:spPr>
          <a:xfrm>
            <a:off x="524742" y="1091149"/>
            <a:ext cx="10854459" cy="369332"/>
          </a:xfrm>
          <a:prstGeom prst="rect">
            <a:avLst/>
          </a:prstGeom>
          <a:noFill/>
        </p:spPr>
        <p:txBody>
          <a:bodyPr wrap="square" rtlCol="0">
            <a:spAutoFit/>
          </a:bodyPr>
          <a:lstStyle/>
          <a:p>
            <a:r>
              <a:rPr lang="en-GB" dirty="0"/>
              <a:t>Use the </a:t>
            </a:r>
            <a:r>
              <a:rPr lang="en-GB" u="sng" dirty="0"/>
              <a:t>WHEN-Events &amp; Seasons </a:t>
            </a:r>
            <a:r>
              <a:rPr lang="en-GB" dirty="0"/>
              <a:t>Dimension to access the Christmas Periods.  </a:t>
            </a:r>
          </a:p>
        </p:txBody>
      </p:sp>
    </p:spTree>
    <p:extLst>
      <p:ext uri="{BB962C8B-B14F-4D97-AF65-F5344CB8AC3E}">
        <p14:creationId xmlns:p14="http://schemas.microsoft.com/office/powerpoint/2010/main" val="298004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A790E-9501-7700-E6A5-E35C629DD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FA0D0-9F87-475A-AC0B-708264F066E5}" type="slidenum">
              <a:rPr kumimoji="0" lang="en-GB" sz="1200" b="0" i="0" u="none" strike="noStrike" kern="1200" cap="none" spc="0" normalizeH="0" baseline="0" noProof="0" smtClean="0">
                <a:ln>
                  <a:noFill/>
                </a:ln>
                <a:solidFill>
                  <a:srgbClr val="0B0B0A"/>
                </a:solidFill>
                <a:effectLst/>
                <a:uLnTx/>
                <a:uFillTx/>
                <a:latin typeface="Tenorite"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16" name="Content Placeholder 3">
            <a:extLst>
              <a:ext uri="{FF2B5EF4-FFF2-40B4-BE49-F238E27FC236}">
                <a16:creationId xmlns:a16="http://schemas.microsoft.com/office/drawing/2014/main" id="{5B8D2DBC-A466-74B0-C7A2-8638BAA1F7DD}"/>
              </a:ext>
            </a:extLst>
          </p:cNvPr>
          <p:cNvSpPr>
            <a:spLocks noGrp="1"/>
          </p:cNvSpPr>
          <p:nvPr>
            <p:ph sz="quarter" idx="12"/>
          </p:nvPr>
        </p:nvSpPr>
        <p:spPr>
          <a:xfrm>
            <a:off x="561496" y="3275658"/>
            <a:ext cx="3383550" cy="1851789"/>
          </a:xfrm>
        </p:spPr>
        <p:txBody>
          <a:bodyPr/>
          <a:lstStyle/>
          <a:p>
            <a:pPr>
              <a:lnSpc>
                <a:spcPct val="100000"/>
              </a:lnSpc>
            </a:pPr>
            <a:r>
              <a:rPr lang="en-GB" dirty="0"/>
              <a:t>Christmas in convenience 2023 saw penetration and spend growth vs 2022 and 2021, whilst frequency and basket size were also up vs last year. </a:t>
            </a:r>
          </a:p>
          <a:p>
            <a:pPr>
              <a:lnSpc>
                <a:spcPct val="100000"/>
              </a:lnSpc>
            </a:pPr>
            <a:r>
              <a:rPr lang="en-GB" dirty="0"/>
              <a:t>In 2023, Average Spend saw a growth of 24% vs. last year, largely driven by cost-of-living increases and more premium offerings within convenience retailers. </a:t>
            </a:r>
          </a:p>
        </p:txBody>
      </p:sp>
      <p:sp>
        <p:nvSpPr>
          <p:cNvPr id="17" name="Title 5">
            <a:extLst>
              <a:ext uri="{FF2B5EF4-FFF2-40B4-BE49-F238E27FC236}">
                <a16:creationId xmlns:a16="http://schemas.microsoft.com/office/drawing/2014/main" id="{3D2057A4-71C2-EE43-008B-11496CE78F64}"/>
              </a:ext>
            </a:extLst>
          </p:cNvPr>
          <p:cNvSpPr>
            <a:spLocks noGrp="1"/>
          </p:cNvSpPr>
          <p:nvPr>
            <p:ph type="title"/>
          </p:nvPr>
        </p:nvSpPr>
        <p:spPr>
          <a:xfrm>
            <a:off x="552450" y="1917000"/>
            <a:ext cx="3383550" cy="1345153"/>
          </a:xfrm>
        </p:spPr>
        <p:txBody>
          <a:bodyPr/>
          <a:lstStyle/>
          <a:p>
            <a:r>
              <a:rPr lang="en-GB" dirty="0"/>
              <a:t>YOY growth in all KPIs vs last Christmas </a:t>
            </a:r>
          </a:p>
        </p:txBody>
      </p:sp>
      <p:graphicFrame>
        <p:nvGraphicFramePr>
          <p:cNvPr id="15" name="Content Placeholder 20">
            <a:extLst>
              <a:ext uri="{FF2B5EF4-FFF2-40B4-BE49-F238E27FC236}">
                <a16:creationId xmlns:a16="http://schemas.microsoft.com/office/drawing/2014/main" id="{9FB0833E-D5BB-6E2E-47CE-FBD9D6693160}"/>
              </a:ext>
            </a:extLst>
          </p:cNvPr>
          <p:cNvGraphicFramePr>
            <a:graphicFrameLocks noGrp="1"/>
          </p:cNvGraphicFramePr>
          <p:nvPr>
            <p:ph sz="quarter" idx="15"/>
            <p:extLst>
              <p:ext uri="{D42A27DB-BD31-4B8C-83A1-F6EECF244321}">
                <p14:modId xmlns:p14="http://schemas.microsoft.com/office/powerpoint/2010/main" val="987520311"/>
              </p:ext>
            </p:extLst>
          </p:nvPr>
        </p:nvGraphicFramePr>
        <p:xfrm>
          <a:off x="4290112" y="957437"/>
          <a:ext cx="7521068" cy="4636441"/>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8">
            <a:extLst>
              <a:ext uri="{FF2B5EF4-FFF2-40B4-BE49-F238E27FC236}">
                <a16:creationId xmlns:a16="http://schemas.microsoft.com/office/drawing/2014/main" id="{1F4E81D5-7FF3-5D9E-5891-3255511F387A}"/>
              </a:ext>
            </a:extLst>
          </p:cNvPr>
          <p:cNvSpPr>
            <a:spLocks noGrp="1"/>
          </p:cNvSpPr>
          <p:nvPr>
            <p:ph type="ftr" sz="quarter" idx="3"/>
          </p:nvPr>
        </p:nvSpPr>
        <p:spPr>
          <a:xfrm>
            <a:off x="9800751" y="0"/>
            <a:ext cx="2160555" cy="34824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CF6"/>
                </a:solidFill>
                <a:effectLst/>
                <a:uLnTx/>
                <a:uFillTx/>
                <a:latin typeface="Tenorite" panose="00000500000000000000" pitchFamily="2" charset="0"/>
                <a:ea typeface="+mn-ea"/>
                <a:cs typeface="+mn-cs"/>
              </a:rPr>
              <a:t>Christmas Market Overview</a:t>
            </a:r>
          </a:p>
        </p:txBody>
      </p:sp>
      <p:sp>
        <p:nvSpPr>
          <p:cNvPr id="13" name="Content Placeholder 7">
            <a:extLst>
              <a:ext uri="{FF2B5EF4-FFF2-40B4-BE49-F238E27FC236}">
                <a16:creationId xmlns:a16="http://schemas.microsoft.com/office/drawing/2014/main" id="{C46330C3-7D85-9F38-6F50-9D33A8DC8970}"/>
              </a:ext>
            </a:extLst>
          </p:cNvPr>
          <p:cNvSpPr txBox="1">
            <a:spLocks/>
          </p:cNvSpPr>
          <p:nvPr/>
        </p:nvSpPr>
        <p:spPr>
          <a:xfrm>
            <a:off x="4450871" y="5589589"/>
            <a:ext cx="7199551" cy="311606"/>
          </a:xfrm>
          <a:prstGeom prst="rect">
            <a:avLst/>
          </a:prstGeom>
          <a:noFill/>
        </p:spPr>
        <p:txBody>
          <a:bodyPr vert="horz" wrap="square" lIns="0" tIns="14400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GB" sz="1200" b="0" kern="1200" dirty="0">
                <a:solidFill>
                  <a:srgbClr val="6969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enorite" panose="00000500000000000000" pitchFamily="2" charset="0"/>
              </a:rPr>
              <a:t>Source: Lumina Intelligence Convenience Tracking Programme, w/e 27/12/20, 26/12/21, 25/12/22, 24/12/23</a:t>
            </a:r>
          </a:p>
        </p:txBody>
      </p:sp>
      <p:sp>
        <p:nvSpPr>
          <p:cNvPr id="3" name="Text Placeholder 2">
            <a:extLst>
              <a:ext uri="{FF2B5EF4-FFF2-40B4-BE49-F238E27FC236}">
                <a16:creationId xmlns:a16="http://schemas.microsoft.com/office/drawing/2014/main" id="{0899BF2F-3B33-8F8F-347D-98B886F2D89D}"/>
              </a:ext>
            </a:extLst>
          </p:cNvPr>
          <p:cNvSpPr txBox="1">
            <a:spLocks noGrp="1"/>
          </p:cNvSpPr>
          <p:nvPr>
            <p:ph type="body" sz="quarter" idx="17"/>
          </p:nvPr>
        </p:nvSpPr>
        <p:spPr>
          <a:xfrm>
            <a:off x="5830206" y="558800"/>
            <a:ext cx="4441601" cy="391628"/>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YOY </a:t>
            </a:r>
            <a:r>
              <a:rPr lang="en-GB" sz="1600" b="1" dirty="0">
                <a:solidFill>
                  <a:srgbClr val="0B0B0A"/>
                </a:solidFill>
                <a:latin typeface="Tenorite" panose="00000500000000000000" pitchFamily="2" charset="0"/>
              </a:rPr>
              <a:t>Penetration, Spend, Frequency &amp; Basket Size </a:t>
            </a:r>
            <a:endParaRPr kumimoji="0" lang="en-GB" sz="1600" b="1"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4" name="SmartArt Placeholder 3">
            <a:extLst>
              <a:ext uri="{FF2B5EF4-FFF2-40B4-BE49-F238E27FC236}">
                <a16:creationId xmlns:a16="http://schemas.microsoft.com/office/drawing/2014/main" id="{4BB99519-D26D-B94C-B73E-B22F32B87B95}"/>
              </a:ext>
            </a:extLst>
          </p:cNvPr>
          <p:cNvSpPr txBox="1">
            <a:spLocks/>
          </p:cNvSpPr>
          <p:nvPr/>
        </p:nvSpPr>
        <p:spPr>
          <a:xfrm>
            <a:off x="1830625" y="549275"/>
            <a:ext cx="2105375" cy="4318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B0B0A"/>
              </a:solidFill>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386826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DE0DD1-1CDF-D8D9-DAEC-81485B0FA0BA}"/>
              </a:ext>
            </a:extLst>
          </p:cNvPr>
          <p:cNvSpPr>
            <a:spLocks noGrp="1"/>
          </p:cNvSpPr>
          <p:nvPr>
            <p:ph type="sldNum" sz="quarter" idx="10"/>
          </p:nvPr>
        </p:nvSpPr>
        <p:spPr/>
        <p:txBody>
          <a:bodyPr/>
          <a:lstStyle/>
          <a:p>
            <a:fld id="{DF3FA0D0-9F87-475A-AC0B-708264F066E5}" type="slidenum">
              <a:rPr lang="en-GB" smtClean="0"/>
              <a:pPr/>
              <a:t>3</a:t>
            </a:fld>
            <a:endParaRPr lang="en-GB" dirty="0"/>
          </a:p>
        </p:txBody>
      </p:sp>
      <p:sp>
        <p:nvSpPr>
          <p:cNvPr id="10" name="Title 9">
            <a:extLst>
              <a:ext uri="{FF2B5EF4-FFF2-40B4-BE49-F238E27FC236}">
                <a16:creationId xmlns:a16="http://schemas.microsoft.com/office/drawing/2014/main" id="{45CE94ED-3BD0-4E1C-12F9-BC92B2FE4174}"/>
              </a:ext>
            </a:extLst>
          </p:cNvPr>
          <p:cNvSpPr>
            <a:spLocks noGrp="1"/>
          </p:cNvSpPr>
          <p:nvPr>
            <p:ph type="title"/>
          </p:nvPr>
        </p:nvSpPr>
        <p:spPr>
          <a:xfrm>
            <a:off x="552450" y="534293"/>
            <a:ext cx="8280400" cy="533205"/>
          </a:xfrm>
        </p:spPr>
        <p:txBody>
          <a:bodyPr/>
          <a:lstStyle/>
          <a:p>
            <a:r>
              <a:rPr lang="en-GB" dirty="0"/>
              <a:t>Symbols &amp; Independents gain market share in 2023 </a:t>
            </a:r>
          </a:p>
        </p:txBody>
      </p:sp>
      <p:sp>
        <p:nvSpPr>
          <p:cNvPr id="13" name="Content Placeholder 12">
            <a:extLst>
              <a:ext uri="{FF2B5EF4-FFF2-40B4-BE49-F238E27FC236}">
                <a16:creationId xmlns:a16="http://schemas.microsoft.com/office/drawing/2014/main" id="{96D909BF-32BA-1AD5-2BD7-1E019F8F926E}"/>
              </a:ext>
            </a:extLst>
          </p:cNvPr>
          <p:cNvSpPr>
            <a:spLocks noGrp="1"/>
          </p:cNvSpPr>
          <p:nvPr>
            <p:ph sz="quarter" idx="16"/>
          </p:nvPr>
        </p:nvSpPr>
        <p:spPr>
          <a:xfrm>
            <a:off x="561497" y="5589588"/>
            <a:ext cx="11069007" cy="311606"/>
          </a:xfrm>
        </p:spPr>
        <p:txBody>
          <a:bodyPr/>
          <a:lstStyle/>
          <a:p>
            <a:pPr algn="ctr"/>
            <a:r>
              <a:rPr lang="en-GB" dirty="0">
                <a:latin typeface="Tenorite" panose="00000500000000000000" pitchFamily="2" charset="0"/>
              </a:rPr>
              <a:t>Source: Lumina Intelligence Convenience Tracking Programme, 6w/e 27/12/20, 6w/e 26/12/21, 6w/e 25/12/22, 6w/e 24/12/23</a:t>
            </a:r>
          </a:p>
        </p:txBody>
      </p:sp>
      <p:sp>
        <p:nvSpPr>
          <p:cNvPr id="9" name="Footer Placeholder 8">
            <a:extLst>
              <a:ext uri="{FF2B5EF4-FFF2-40B4-BE49-F238E27FC236}">
                <a16:creationId xmlns:a16="http://schemas.microsoft.com/office/drawing/2014/main" id="{5417E8CD-1B53-1DE8-B270-9B13F1364E97}"/>
              </a:ext>
            </a:extLst>
          </p:cNvPr>
          <p:cNvSpPr>
            <a:spLocks noGrp="1"/>
          </p:cNvSpPr>
          <p:nvPr>
            <p:ph type="ftr" sz="quarter" idx="3"/>
          </p:nvPr>
        </p:nvSpPr>
        <p:spPr>
          <a:xfrm>
            <a:off x="9800752" y="0"/>
            <a:ext cx="2160555" cy="348248"/>
          </a:xfrm>
        </p:spPr>
        <p:txBody>
          <a:bodyPr/>
          <a:lstStyle/>
          <a:p>
            <a:r>
              <a:rPr lang="en-GB" dirty="0"/>
              <a:t>Christmas Market Overview</a:t>
            </a:r>
          </a:p>
        </p:txBody>
      </p:sp>
      <p:graphicFrame>
        <p:nvGraphicFramePr>
          <p:cNvPr id="15" name="Chart 14">
            <a:extLst>
              <a:ext uri="{FF2B5EF4-FFF2-40B4-BE49-F238E27FC236}">
                <a16:creationId xmlns:a16="http://schemas.microsoft.com/office/drawing/2014/main" id="{118A1FE3-88BE-330B-2024-FC5117493CAE}"/>
              </a:ext>
            </a:extLst>
          </p:cNvPr>
          <p:cNvGraphicFramePr/>
          <p:nvPr>
            <p:extLst>
              <p:ext uri="{D42A27DB-BD31-4B8C-83A1-F6EECF244321}">
                <p14:modId xmlns:p14="http://schemas.microsoft.com/office/powerpoint/2010/main" val="53305521"/>
              </p:ext>
            </p:extLst>
          </p:nvPr>
        </p:nvGraphicFramePr>
        <p:xfrm>
          <a:off x="516756" y="2133145"/>
          <a:ext cx="5604448" cy="3261624"/>
        </p:xfrm>
        <a:graphic>
          <a:graphicData uri="http://schemas.openxmlformats.org/drawingml/2006/chart">
            <c:chart xmlns:c="http://schemas.openxmlformats.org/drawingml/2006/chart" xmlns:r="http://schemas.openxmlformats.org/officeDocument/2006/relationships" r:id="rId2"/>
          </a:graphicData>
        </a:graphic>
      </p:graphicFrame>
      <p:sp>
        <p:nvSpPr>
          <p:cNvPr id="18" name="SmartArt Placeholder 3">
            <a:extLst>
              <a:ext uri="{FF2B5EF4-FFF2-40B4-BE49-F238E27FC236}">
                <a16:creationId xmlns:a16="http://schemas.microsoft.com/office/drawing/2014/main" id="{D6F15987-DB89-4299-C5AA-BB77BE253CF4}"/>
              </a:ext>
            </a:extLst>
          </p:cNvPr>
          <p:cNvSpPr txBox="1">
            <a:spLocks/>
          </p:cNvSpPr>
          <p:nvPr/>
        </p:nvSpPr>
        <p:spPr>
          <a:xfrm>
            <a:off x="9781825" y="549275"/>
            <a:ext cx="2105375" cy="4318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B0B0A"/>
              </a:solidFill>
              <a:effectLst/>
              <a:uLnTx/>
              <a:uFillTx/>
              <a:latin typeface="Tenorite"/>
              <a:ea typeface="+mn-ea"/>
              <a:cs typeface="+mn-cs"/>
            </a:endParaRPr>
          </a:p>
        </p:txBody>
      </p:sp>
      <p:sp>
        <p:nvSpPr>
          <p:cNvPr id="19" name="Text Placeholder 5">
            <a:extLst>
              <a:ext uri="{FF2B5EF4-FFF2-40B4-BE49-F238E27FC236}">
                <a16:creationId xmlns:a16="http://schemas.microsoft.com/office/drawing/2014/main" id="{456406E1-1240-BE15-4C1B-D92648A191A5}"/>
              </a:ext>
            </a:extLst>
          </p:cNvPr>
          <p:cNvSpPr txBox="1">
            <a:spLocks/>
          </p:cNvSpPr>
          <p:nvPr/>
        </p:nvSpPr>
        <p:spPr>
          <a:xfrm>
            <a:off x="840000" y="1768561"/>
            <a:ext cx="5013000" cy="567811"/>
          </a:xfrm>
          <a:prstGeom prst="rect">
            <a:avLst/>
          </a:prstGeom>
        </p:spPr>
        <p:txBody>
          <a:bodyPr vert="horz" wrap="square" lIns="0" tIns="0" rIns="0" bIns="288000" rtlCol="0">
            <a:spAutoFit/>
          </a:bodyPr>
          <a:lstStyle>
            <a:lvl1pPr marL="0" indent="0" algn="ctr"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B0B0A"/>
                </a:solidFill>
                <a:effectLst/>
                <a:uLnTx/>
                <a:uFillTx/>
                <a:latin typeface="Tenorite"/>
                <a:ea typeface="+mn-ea"/>
                <a:cs typeface="+mn-cs"/>
              </a:rPr>
              <a:t>Channel share of occasions</a:t>
            </a:r>
            <a:endParaRPr kumimoji="0" lang="en-GB" sz="1800" b="1" i="0" u="none" strike="noStrike" kern="1200" cap="none" spc="0" normalizeH="0" baseline="0" noProof="0" dirty="0">
              <a:ln>
                <a:noFill/>
              </a:ln>
              <a:solidFill>
                <a:srgbClr val="0B0B0A"/>
              </a:solidFill>
              <a:effectLst/>
              <a:uLnTx/>
              <a:uFillTx/>
              <a:latin typeface="Tenorite"/>
              <a:ea typeface="+mn-ea"/>
              <a:cs typeface="+mn-cs"/>
            </a:endParaRPr>
          </a:p>
        </p:txBody>
      </p:sp>
      <p:sp>
        <p:nvSpPr>
          <p:cNvPr id="21" name="Text Placeholder 13">
            <a:extLst>
              <a:ext uri="{FF2B5EF4-FFF2-40B4-BE49-F238E27FC236}">
                <a16:creationId xmlns:a16="http://schemas.microsoft.com/office/drawing/2014/main" id="{908F3564-02B7-732E-5682-19D92B30261C}"/>
              </a:ext>
            </a:extLst>
          </p:cNvPr>
          <p:cNvSpPr txBox="1">
            <a:spLocks/>
          </p:cNvSpPr>
          <p:nvPr/>
        </p:nvSpPr>
        <p:spPr>
          <a:xfrm>
            <a:off x="6917733" y="1768561"/>
            <a:ext cx="4179889" cy="644004"/>
          </a:xfrm>
          <a:prstGeom prst="rect">
            <a:avLst/>
          </a:prstGeom>
        </p:spPr>
        <p:txBody>
          <a:bodyPr vert="horz" wrap="square" lIns="0" tIns="0" rIns="0" bIns="144000" rtlCol="0">
            <a:sp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B0B0A"/>
                </a:solidFill>
                <a:effectLst/>
                <a:uLnTx/>
                <a:uFillTx/>
                <a:latin typeface="Tenorite"/>
                <a:ea typeface="+mn-ea"/>
                <a:cs typeface="+mn-cs"/>
              </a:rPr>
              <a:t>Retailers with largest share growth Christmas 2022 vs 2023</a:t>
            </a:r>
          </a:p>
        </p:txBody>
      </p:sp>
      <p:sp>
        <p:nvSpPr>
          <p:cNvPr id="22" name="TextBox 21">
            <a:extLst>
              <a:ext uri="{FF2B5EF4-FFF2-40B4-BE49-F238E27FC236}">
                <a16:creationId xmlns:a16="http://schemas.microsoft.com/office/drawing/2014/main" id="{D0FCB560-8A23-4661-C5D6-9599A6791624}"/>
              </a:ext>
            </a:extLst>
          </p:cNvPr>
          <p:cNvSpPr txBox="1"/>
          <p:nvPr/>
        </p:nvSpPr>
        <p:spPr>
          <a:xfrm>
            <a:off x="6607860" y="3397235"/>
            <a:ext cx="1572986" cy="338554"/>
          </a:xfrm>
          <a:prstGeom prst="rect">
            <a:avLst/>
          </a:prstGeom>
          <a:noFill/>
        </p:spPr>
        <p:txBody>
          <a:bodyPr wrap="square" rtlCol="0">
            <a:spAutoFit/>
          </a:bodyPr>
          <a:lstStyle/>
          <a:p>
            <a:pPr algn="ctr"/>
            <a:r>
              <a:rPr lang="en-GB" sz="1600" b="1" dirty="0">
                <a:solidFill>
                  <a:schemeClr val="accent1"/>
                </a:solidFill>
              </a:rPr>
              <a:t>+1.4ppts</a:t>
            </a:r>
          </a:p>
        </p:txBody>
      </p:sp>
      <p:pic>
        <p:nvPicPr>
          <p:cNvPr id="23" name="Picture 4" descr="Budgens 4 Leonara Walk, Campbell Park, Milton Keynes, MK9 4BA - Milton  Keynes Citizen">
            <a:extLst>
              <a:ext uri="{FF2B5EF4-FFF2-40B4-BE49-F238E27FC236}">
                <a16:creationId xmlns:a16="http://schemas.microsoft.com/office/drawing/2014/main" id="{DA1E921F-0969-03CD-D2B3-872002C39F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754" b="24803"/>
          <a:stretch/>
        </p:blipFill>
        <p:spPr bwMode="auto">
          <a:xfrm>
            <a:off x="6698076" y="2604443"/>
            <a:ext cx="1214638" cy="6248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Premier-Logo - Cool Check">
            <a:extLst>
              <a:ext uri="{FF2B5EF4-FFF2-40B4-BE49-F238E27FC236}">
                <a16:creationId xmlns:a16="http://schemas.microsoft.com/office/drawing/2014/main" id="{97E3DAA1-D2B7-2737-661A-9F1F90CD59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5016" y="2284436"/>
            <a:ext cx="1156270" cy="11562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a:extLst>
              <a:ext uri="{FF2B5EF4-FFF2-40B4-BE49-F238E27FC236}">
                <a16:creationId xmlns:a16="http://schemas.microsoft.com/office/drawing/2014/main" id="{1ED16BEE-CD7C-FCB1-06EC-F0BBC455BD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8075" y="4262431"/>
            <a:ext cx="1292606" cy="1762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93466A5B-449F-1D1A-7F45-37AAA1FDA4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319"/>
          <a:stretch/>
        </p:blipFill>
        <p:spPr bwMode="auto">
          <a:xfrm>
            <a:off x="8423324" y="4262431"/>
            <a:ext cx="1396329" cy="2615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One Stop | Logopedia | Fandom">
            <a:extLst>
              <a:ext uri="{FF2B5EF4-FFF2-40B4-BE49-F238E27FC236}">
                <a16:creationId xmlns:a16="http://schemas.microsoft.com/office/drawing/2014/main" id="{EB499E15-A224-1413-0CC8-4DFA5EA470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9543" y="4252906"/>
            <a:ext cx="1327215" cy="3318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sco Express Logo PNG Vector (EPS) Free Download">
            <a:extLst>
              <a:ext uri="{FF2B5EF4-FFF2-40B4-BE49-F238E27FC236}">
                <a16:creationId xmlns:a16="http://schemas.microsoft.com/office/drawing/2014/main" id="{6494B27B-0FB8-144B-F1A8-4D61A16947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9525" y="2646962"/>
            <a:ext cx="1038679" cy="56781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1CCA0A2B-4FB5-7A30-2199-91C77BC9355E}"/>
              </a:ext>
            </a:extLst>
          </p:cNvPr>
          <p:cNvSpPr txBox="1"/>
          <p:nvPr/>
        </p:nvSpPr>
        <p:spPr>
          <a:xfrm>
            <a:off x="8246667" y="3397235"/>
            <a:ext cx="1572986" cy="338554"/>
          </a:xfrm>
          <a:prstGeom prst="rect">
            <a:avLst/>
          </a:prstGeom>
          <a:noFill/>
        </p:spPr>
        <p:txBody>
          <a:bodyPr wrap="square" rtlCol="0">
            <a:spAutoFit/>
          </a:bodyPr>
          <a:lstStyle/>
          <a:p>
            <a:pPr algn="ctr"/>
            <a:r>
              <a:rPr lang="en-GB" sz="1600" b="1" dirty="0">
                <a:solidFill>
                  <a:schemeClr val="accent1"/>
                </a:solidFill>
              </a:rPr>
              <a:t>+1.2ppts</a:t>
            </a:r>
          </a:p>
        </p:txBody>
      </p:sp>
      <p:sp>
        <p:nvSpPr>
          <p:cNvPr id="29" name="TextBox 28">
            <a:extLst>
              <a:ext uri="{FF2B5EF4-FFF2-40B4-BE49-F238E27FC236}">
                <a16:creationId xmlns:a16="http://schemas.microsoft.com/office/drawing/2014/main" id="{7A9EDF46-A391-5FEB-6C67-D0DF2094F3B3}"/>
              </a:ext>
            </a:extLst>
          </p:cNvPr>
          <p:cNvSpPr txBox="1"/>
          <p:nvPr/>
        </p:nvSpPr>
        <p:spPr>
          <a:xfrm>
            <a:off x="9852529" y="3397235"/>
            <a:ext cx="1572986" cy="338554"/>
          </a:xfrm>
          <a:prstGeom prst="rect">
            <a:avLst/>
          </a:prstGeom>
          <a:noFill/>
        </p:spPr>
        <p:txBody>
          <a:bodyPr wrap="square" rtlCol="0">
            <a:spAutoFit/>
          </a:bodyPr>
          <a:lstStyle/>
          <a:p>
            <a:pPr algn="ctr"/>
            <a:r>
              <a:rPr lang="en-GB" sz="1600" b="1" dirty="0">
                <a:solidFill>
                  <a:schemeClr val="accent1"/>
                </a:solidFill>
              </a:rPr>
              <a:t>+0.7ppts</a:t>
            </a:r>
          </a:p>
        </p:txBody>
      </p:sp>
      <p:sp>
        <p:nvSpPr>
          <p:cNvPr id="30" name="TextBox 29">
            <a:extLst>
              <a:ext uri="{FF2B5EF4-FFF2-40B4-BE49-F238E27FC236}">
                <a16:creationId xmlns:a16="http://schemas.microsoft.com/office/drawing/2014/main" id="{96018532-AD11-67A7-945F-6B5B110F3E3A}"/>
              </a:ext>
            </a:extLst>
          </p:cNvPr>
          <p:cNvSpPr txBox="1"/>
          <p:nvPr/>
        </p:nvSpPr>
        <p:spPr>
          <a:xfrm>
            <a:off x="6607860" y="4652769"/>
            <a:ext cx="1572986" cy="338554"/>
          </a:xfrm>
          <a:prstGeom prst="rect">
            <a:avLst/>
          </a:prstGeom>
          <a:noFill/>
        </p:spPr>
        <p:txBody>
          <a:bodyPr wrap="square" rtlCol="0">
            <a:spAutoFit/>
          </a:bodyPr>
          <a:lstStyle/>
          <a:p>
            <a:pPr algn="ctr"/>
            <a:r>
              <a:rPr lang="en-GB" sz="1600" b="1" dirty="0">
                <a:solidFill>
                  <a:schemeClr val="accent1"/>
                </a:solidFill>
              </a:rPr>
              <a:t>+0.7ppts</a:t>
            </a:r>
          </a:p>
        </p:txBody>
      </p:sp>
      <p:sp>
        <p:nvSpPr>
          <p:cNvPr id="31" name="TextBox 30">
            <a:extLst>
              <a:ext uri="{FF2B5EF4-FFF2-40B4-BE49-F238E27FC236}">
                <a16:creationId xmlns:a16="http://schemas.microsoft.com/office/drawing/2014/main" id="{E3210EBA-A01E-5B14-8DAC-1B5B41886A4B}"/>
              </a:ext>
            </a:extLst>
          </p:cNvPr>
          <p:cNvSpPr txBox="1"/>
          <p:nvPr/>
        </p:nvSpPr>
        <p:spPr>
          <a:xfrm>
            <a:off x="8221185" y="4648036"/>
            <a:ext cx="1572986" cy="338554"/>
          </a:xfrm>
          <a:prstGeom prst="rect">
            <a:avLst/>
          </a:prstGeom>
          <a:noFill/>
        </p:spPr>
        <p:txBody>
          <a:bodyPr wrap="square" rtlCol="0">
            <a:spAutoFit/>
          </a:bodyPr>
          <a:lstStyle/>
          <a:p>
            <a:pPr algn="ctr"/>
            <a:r>
              <a:rPr lang="en-GB" sz="1600" b="1" dirty="0">
                <a:solidFill>
                  <a:schemeClr val="accent1"/>
                </a:solidFill>
              </a:rPr>
              <a:t>+0.7ppts</a:t>
            </a:r>
          </a:p>
        </p:txBody>
      </p:sp>
      <p:sp>
        <p:nvSpPr>
          <p:cNvPr id="32" name="TextBox 31">
            <a:extLst>
              <a:ext uri="{FF2B5EF4-FFF2-40B4-BE49-F238E27FC236}">
                <a16:creationId xmlns:a16="http://schemas.microsoft.com/office/drawing/2014/main" id="{00947CE4-7BDD-74A1-2FFD-2707C231A456}"/>
              </a:ext>
            </a:extLst>
          </p:cNvPr>
          <p:cNvSpPr txBox="1"/>
          <p:nvPr/>
        </p:nvSpPr>
        <p:spPr>
          <a:xfrm>
            <a:off x="10020364" y="4648036"/>
            <a:ext cx="1572986" cy="338554"/>
          </a:xfrm>
          <a:prstGeom prst="rect">
            <a:avLst/>
          </a:prstGeom>
          <a:noFill/>
        </p:spPr>
        <p:txBody>
          <a:bodyPr wrap="square" rtlCol="0">
            <a:spAutoFit/>
          </a:bodyPr>
          <a:lstStyle/>
          <a:p>
            <a:pPr algn="ctr"/>
            <a:r>
              <a:rPr lang="en-GB" sz="1600" b="1" dirty="0">
                <a:solidFill>
                  <a:schemeClr val="accent1"/>
                </a:solidFill>
              </a:rPr>
              <a:t>+0.4ppts</a:t>
            </a:r>
          </a:p>
        </p:txBody>
      </p:sp>
      <p:cxnSp>
        <p:nvCxnSpPr>
          <p:cNvPr id="34" name="Straight Connector 33">
            <a:extLst>
              <a:ext uri="{FF2B5EF4-FFF2-40B4-BE49-F238E27FC236}">
                <a16:creationId xmlns:a16="http://schemas.microsoft.com/office/drawing/2014/main" id="{367A0E76-A3B2-41FB-52DB-A724D20994B9}"/>
              </a:ext>
            </a:extLst>
          </p:cNvPr>
          <p:cNvCxnSpPr/>
          <p:nvPr/>
        </p:nvCxnSpPr>
        <p:spPr>
          <a:xfrm>
            <a:off x="6265432" y="1646233"/>
            <a:ext cx="0" cy="374853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1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A790E-9501-7700-E6A5-E35C629DD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FA0D0-9F87-475A-AC0B-708264F066E5}" type="slidenum">
              <a:rPr kumimoji="0" lang="en-GB" sz="1200" b="0" i="0" u="none" strike="noStrike" kern="1200" cap="none" spc="0" normalizeH="0" baseline="0" noProof="0" smtClean="0">
                <a:ln>
                  <a:noFill/>
                </a:ln>
                <a:solidFill>
                  <a:srgbClr val="0B0B0A"/>
                </a:solidFill>
                <a:effectLst/>
                <a:uLnTx/>
                <a:uFillTx/>
                <a:latin typeface="Tenorite"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16" name="Content Placeholder 3">
            <a:extLst>
              <a:ext uri="{FF2B5EF4-FFF2-40B4-BE49-F238E27FC236}">
                <a16:creationId xmlns:a16="http://schemas.microsoft.com/office/drawing/2014/main" id="{5B8D2DBC-A466-74B0-C7A2-8638BAA1F7DD}"/>
              </a:ext>
            </a:extLst>
          </p:cNvPr>
          <p:cNvSpPr>
            <a:spLocks noGrp="1"/>
          </p:cNvSpPr>
          <p:nvPr>
            <p:ph sz="quarter" idx="12"/>
          </p:nvPr>
        </p:nvSpPr>
        <p:spPr>
          <a:xfrm>
            <a:off x="561496" y="3275658"/>
            <a:ext cx="3383550" cy="1723549"/>
          </a:xfrm>
        </p:spPr>
        <p:txBody>
          <a:bodyPr/>
          <a:lstStyle/>
          <a:p>
            <a:pPr>
              <a:lnSpc>
                <a:spcPct val="100000"/>
              </a:lnSpc>
            </a:pPr>
            <a:r>
              <a:rPr lang="en-GB" dirty="0"/>
              <a:t>The percentage of shoppers saying Chilled and Frozen categories were the main reason they went to store grew from 2022 to 2023. This was largely driven by categories such as Fresh Fruit, Fresh Meat but also Chilled &amp; Frozen Pizza. Soft Drinks &amp; Alcohol saw the biggest YOY decline as shoppers opted for more food focused reasons to visit.</a:t>
            </a:r>
          </a:p>
        </p:txBody>
      </p:sp>
      <p:sp>
        <p:nvSpPr>
          <p:cNvPr id="17" name="Title 5">
            <a:extLst>
              <a:ext uri="{FF2B5EF4-FFF2-40B4-BE49-F238E27FC236}">
                <a16:creationId xmlns:a16="http://schemas.microsoft.com/office/drawing/2014/main" id="{3D2057A4-71C2-EE43-008B-11496CE78F64}"/>
              </a:ext>
            </a:extLst>
          </p:cNvPr>
          <p:cNvSpPr>
            <a:spLocks noGrp="1"/>
          </p:cNvSpPr>
          <p:nvPr>
            <p:ph type="title"/>
          </p:nvPr>
        </p:nvSpPr>
        <p:spPr>
          <a:xfrm>
            <a:off x="552450" y="1917000"/>
            <a:ext cx="3383550" cy="1345153"/>
          </a:xfrm>
        </p:spPr>
        <p:txBody>
          <a:bodyPr/>
          <a:lstStyle/>
          <a:p>
            <a:r>
              <a:rPr lang="en-GB" dirty="0"/>
              <a:t>Chilled &amp; Frozen Categories saw biggest YOY growth</a:t>
            </a:r>
          </a:p>
        </p:txBody>
      </p:sp>
      <p:sp>
        <p:nvSpPr>
          <p:cNvPr id="9" name="Footer Placeholder 8">
            <a:extLst>
              <a:ext uri="{FF2B5EF4-FFF2-40B4-BE49-F238E27FC236}">
                <a16:creationId xmlns:a16="http://schemas.microsoft.com/office/drawing/2014/main" id="{1F4E81D5-7FF3-5D9E-5891-3255511F387A}"/>
              </a:ext>
            </a:extLst>
          </p:cNvPr>
          <p:cNvSpPr>
            <a:spLocks noGrp="1"/>
          </p:cNvSpPr>
          <p:nvPr>
            <p:ph type="ftr" sz="quarter" idx="3"/>
          </p:nvPr>
        </p:nvSpPr>
        <p:spPr>
          <a:xfrm>
            <a:off x="9800751" y="0"/>
            <a:ext cx="2160555" cy="34824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CF6"/>
                </a:solidFill>
                <a:effectLst/>
                <a:uLnTx/>
                <a:uFillTx/>
                <a:latin typeface="Tenorite" panose="00000500000000000000" pitchFamily="2" charset="0"/>
                <a:ea typeface="+mn-ea"/>
                <a:cs typeface="+mn-cs"/>
              </a:rPr>
              <a:t>Christmas Market Overview</a:t>
            </a:r>
          </a:p>
        </p:txBody>
      </p:sp>
      <p:sp>
        <p:nvSpPr>
          <p:cNvPr id="13" name="Content Placeholder 7">
            <a:extLst>
              <a:ext uri="{FF2B5EF4-FFF2-40B4-BE49-F238E27FC236}">
                <a16:creationId xmlns:a16="http://schemas.microsoft.com/office/drawing/2014/main" id="{C46330C3-7D85-9F38-6F50-9D33A8DC8970}"/>
              </a:ext>
            </a:extLst>
          </p:cNvPr>
          <p:cNvSpPr txBox="1">
            <a:spLocks/>
          </p:cNvSpPr>
          <p:nvPr/>
        </p:nvSpPr>
        <p:spPr>
          <a:xfrm>
            <a:off x="3454401" y="5589589"/>
            <a:ext cx="8196022" cy="311606"/>
          </a:xfrm>
          <a:prstGeom prst="rect">
            <a:avLst/>
          </a:prstGeom>
          <a:noFill/>
        </p:spPr>
        <p:txBody>
          <a:bodyPr vert="horz" wrap="square" lIns="0" tIns="14400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GB" sz="1200" b="0" kern="1200" dirty="0">
                <a:solidFill>
                  <a:srgbClr val="6969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enorite" panose="00000500000000000000" pitchFamily="2" charset="0"/>
              </a:rPr>
              <a:t>Source: Lumina Intelligence Convenience Tracking Programme, 2w/e 01/01/23 &amp; 2w/ 31/12/23</a:t>
            </a:r>
          </a:p>
        </p:txBody>
      </p:sp>
      <p:sp>
        <p:nvSpPr>
          <p:cNvPr id="3" name="Text Placeholder 2">
            <a:extLst>
              <a:ext uri="{FF2B5EF4-FFF2-40B4-BE49-F238E27FC236}">
                <a16:creationId xmlns:a16="http://schemas.microsoft.com/office/drawing/2014/main" id="{0899BF2F-3B33-8F8F-347D-98B886F2D89D}"/>
              </a:ext>
            </a:extLst>
          </p:cNvPr>
          <p:cNvSpPr txBox="1">
            <a:spLocks noGrp="1"/>
          </p:cNvSpPr>
          <p:nvPr>
            <p:ph type="body" sz="quarter" idx="17"/>
          </p:nvPr>
        </p:nvSpPr>
        <p:spPr>
          <a:xfrm>
            <a:off x="4776090" y="558800"/>
            <a:ext cx="6549870" cy="63784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Top 15 </a:t>
            </a:r>
            <a:r>
              <a:rPr lang="en-GB" sz="1600" dirty="0">
                <a:solidFill>
                  <a:srgbClr val="0B0B0A"/>
                </a:solidFill>
                <a:latin typeface="Tenorite" panose="00000500000000000000" pitchFamily="2" charset="0"/>
              </a:rPr>
              <a:t>Category Drivers to Store</a:t>
            </a:r>
          </a:p>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srgbClr val="0B0B0A"/>
                </a:solidFill>
              </a:rPr>
              <a:t>e.g. % shoppers that said bakery was the main reason they went to store </a:t>
            </a:r>
            <a:endParaRPr kumimoji="0" lang="en-GB" sz="160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4" name="SmartArt Placeholder 3">
            <a:extLst>
              <a:ext uri="{FF2B5EF4-FFF2-40B4-BE49-F238E27FC236}">
                <a16:creationId xmlns:a16="http://schemas.microsoft.com/office/drawing/2014/main" id="{4BB99519-D26D-B94C-B73E-B22F32B87B95}"/>
              </a:ext>
            </a:extLst>
          </p:cNvPr>
          <p:cNvSpPr txBox="1">
            <a:spLocks/>
          </p:cNvSpPr>
          <p:nvPr/>
        </p:nvSpPr>
        <p:spPr>
          <a:xfrm>
            <a:off x="1830625" y="549275"/>
            <a:ext cx="2105375" cy="4318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B0B0A"/>
              </a:solidFill>
              <a:effectLst/>
              <a:uLnTx/>
              <a:uFillTx/>
              <a:latin typeface="Tenorite" panose="00000500000000000000" pitchFamily="2" charset="0"/>
              <a:ea typeface="+mn-ea"/>
              <a:cs typeface="+mn-cs"/>
            </a:endParaRPr>
          </a:p>
        </p:txBody>
      </p:sp>
      <p:graphicFrame>
        <p:nvGraphicFramePr>
          <p:cNvPr id="7" name="Content Placeholder 6">
            <a:extLst>
              <a:ext uri="{FF2B5EF4-FFF2-40B4-BE49-F238E27FC236}">
                <a16:creationId xmlns:a16="http://schemas.microsoft.com/office/drawing/2014/main" id="{E36B6F7D-F11C-EA24-77F2-94ABF21E6BC6}"/>
              </a:ext>
            </a:extLst>
          </p:cNvPr>
          <p:cNvGraphicFramePr>
            <a:graphicFrameLocks noGrp="1"/>
          </p:cNvGraphicFramePr>
          <p:nvPr>
            <p:ph sz="quarter" idx="15"/>
            <p:extLst>
              <p:ext uri="{D42A27DB-BD31-4B8C-83A1-F6EECF244321}">
                <p14:modId xmlns:p14="http://schemas.microsoft.com/office/powerpoint/2010/main" val="1284691509"/>
              </p:ext>
            </p:extLst>
          </p:nvPr>
        </p:nvGraphicFramePr>
        <p:xfrm>
          <a:off x="3454401" y="1136879"/>
          <a:ext cx="8244127" cy="46085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F658CB9-07D5-5DC2-C085-10B762E308E5}"/>
              </a:ext>
            </a:extLst>
          </p:cNvPr>
          <p:cNvSpPr txBox="1"/>
          <p:nvPr/>
        </p:nvSpPr>
        <p:spPr>
          <a:xfrm>
            <a:off x="3989597" y="1686358"/>
            <a:ext cx="1572986" cy="338554"/>
          </a:xfrm>
          <a:prstGeom prst="rect">
            <a:avLst/>
          </a:prstGeom>
          <a:noFill/>
        </p:spPr>
        <p:txBody>
          <a:bodyPr wrap="square" rtlCol="0">
            <a:spAutoFit/>
          </a:bodyPr>
          <a:lstStyle/>
          <a:p>
            <a:pPr algn="ctr"/>
            <a:r>
              <a:rPr lang="en-GB" sz="1600" b="1" dirty="0">
                <a:solidFill>
                  <a:schemeClr val="accent1"/>
                </a:solidFill>
              </a:rPr>
              <a:t>+</a:t>
            </a:r>
            <a:r>
              <a:rPr lang="en-GB" sz="1600" b="1" dirty="0">
                <a:solidFill>
                  <a:schemeClr val="tx2">
                    <a:lumMod val="75000"/>
                  </a:schemeClr>
                </a:solidFill>
              </a:rPr>
              <a:t>4ppts</a:t>
            </a:r>
          </a:p>
        </p:txBody>
      </p:sp>
      <p:sp>
        <p:nvSpPr>
          <p:cNvPr id="10" name="TextBox 9">
            <a:extLst>
              <a:ext uri="{FF2B5EF4-FFF2-40B4-BE49-F238E27FC236}">
                <a16:creationId xmlns:a16="http://schemas.microsoft.com/office/drawing/2014/main" id="{1C66BCDB-B4BE-AAC5-E6D3-98621A303C51}"/>
              </a:ext>
            </a:extLst>
          </p:cNvPr>
          <p:cNvSpPr txBox="1"/>
          <p:nvPr/>
        </p:nvSpPr>
        <p:spPr>
          <a:xfrm>
            <a:off x="5021579" y="2345344"/>
            <a:ext cx="1256666" cy="338554"/>
          </a:xfrm>
          <a:prstGeom prst="rect">
            <a:avLst/>
          </a:prstGeom>
          <a:noFill/>
        </p:spPr>
        <p:txBody>
          <a:bodyPr wrap="square" rtlCol="0">
            <a:spAutoFit/>
          </a:bodyPr>
          <a:lstStyle/>
          <a:p>
            <a:pPr algn="ctr"/>
            <a:r>
              <a:rPr lang="en-GB" sz="1600" b="1" dirty="0">
                <a:solidFill>
                  <a:schemeClr val="accent5">
                    <a:lumMod val="75000"/>
                  </a:schemeClr>
                </a:solidFill>
              </a:rPr>
              <a:t>-3ppts</a:t>
            </a:r>
          </a:p>
        </p:txBody>
      </p:sp>
      <p:sp>
        <p:nvSpPr>
          <p:cNvPr id="11" name="TextBox 10">
            <a:extLst>
              <a:ext uri="{FF2B5EF4-FFF2-40B4-BE49-F238E27FC236}">
                <a16:creationId xmlns:a16="http://schemas.microsoft.com/office/drawing/2014/main" id="{3D7692BD-A852-1E65-1050-16DBC5C65047}"/>
              </a:ext>
            </a:extLst>
          </p:cNvPr>
          <p:cNvSpPr txBox="1"/>
          <p:nvPr/>
        </p:nvSpPr>
        <p:spPr>
          <a:xfrm>
            <a:off x="5993897" y="3092700"/>
            <a:ext cx="1256666" cy="338554"/>
          </a:xfrm>
          <a:prstGeom prst="rect">
            <a:avLst/>
          </a:prstGeom>
          <a:noFill/>
        </p:spPr>
        <p:txBody>
          <a:bodyPr wrap="square" rtlCol="0">
            <a:spAutoFit/>
          </a:bodyPr>
          <a:lstStyle/>
          <a:p>
            <a:pPr algn="ctr"/>
            <a:r>
              <a:rPr lang="en-GB" sz="1600" b="1" dirty="0">
                <a:solidFill>
                  <a:schemeClr val="accent5">
                    <a:lumMod val="75000"/>
                  </a:schemeClr>
                </a:solidFill>
              </a:rPr>
              <a:t>-1ppts</a:t>
            </a:r>
          </a:p>
        </p:txBody>
      </p:sp>
      <p:sp>
        <p:nvSpPr>
          <p:cNvPr id="12" name="TextBox 11">
            <a:extLst>
              <a:ext uri="{FF2B5EF4-FFF2-40B4-BE49-F238E27FC236}">
                <a16:creationId xmlns:a16="http://schemas.microsoft.com/office/drawing/2014/main" id="{9AFE90F1-5980-1182-18B1-90EE39BCFBA0}"/>
              </a:ext>
            </a:extLst>
          </p:cNvPr>
          <p:cNvSpPr txBox="1"/>
          <p:nvPr/>
        </p:nvSpPr>
        <p:spPr>
          <a:xfrm>
            <a:off x="7422692" y="3365016"/>
            <a:ext cx="1256666" cy="338554"/>
          </a:xfrm>
          <a:prstGeom prst="rect">
            <a:avLst/>
          </a:prstGeom>
          <a:noFill/>
        </p:spPr>
        <p:txBody>
          <a:bodyPr wrap="square" rtlCol="0">
            <a:spAutoFit/>
          </a:bodyPr>
          <a:lstStyle/>
          <a:p>
            <a:pPr algn="ctr"/>
            <a:r>
              <a:rPr lang="en-GB" sz="1600" b="1" dirty="0">
                <a:solidFill>
                  <a:schemeClr val="tx2">
                    <a:lumMod val="75000"/>
                  </a:schemeClr>
                </a:solidFill>
              </a:rPr>
              <a:t>+1ppts</a:t>
            </a:r>
          </a:p>
        </p:txBody>
      </p:sp>
    </p:spTree>
    <p:extLst>
      <p:ext uri="{BB962C8B-B14F-4D97-AF65-F5344CB8AC3E}">
        <p14:creationId xmlns:p14="http://schemas.microsoft.com/office/powerpoint/2010/main" val="258656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B6EACC-0ADF-5D2C-045D-EC83048600EE}"/>
              </a:ext>
            </a:extLst>
          </p:cNvPr>
          <p:cNvSpPr>
            <a:spLocks noGrp="1"/>
          </p:cNvSpPr>
          <p:nvPr>
            <p:ph type="sldNum" sz="quarter" idx="10"/>
          </p:nvPr>
        </p:nvSpPr>
        <p:spPr>
          <a:xfrm>
            <a:off x="11280000" y="6160334"/>
            <a:ext cx="359548" cy="184666"/>
          </a:xfrm>
        </p:spPr>
        <p:txBody>
          <a:bodyPr wrap="square" anchor="ctr">
            <a:normAutofit/>
          </a:bodyPr>
          <a:lstStyle/>
          <a:p>
            <a:pPr>
              <a:spcAft>
                <a:spcPts val="600"/>
              </a:spcAft>
            </a:pPr>
            <a:fld id="{DF3FA0D0-9F87-475A-AC0B-708264F066E5}" type="slidenum">
              <a:rPr lang="en-GB" smtClean="0"/>
              <a:pPr>
                <a:spcAft>
                  <a:spcPts val="600"/>
                </a:spcAft>
              </a:pPr>
              <a:t>5</a:t>
            </a:fld>
            <a:endParaRPr lang="en-GB"/>
          </a:p>
        </p:txBody>
      </p:sp>
      <p:sp>
        <p:nvSpPr>
          <p:cNvPr id="10" name="Title 9">
            <a:extLst>
              <a:ext uri="{FF2B5EF4-FFF2-40B4-BE49-F238E27FC236}">
                <a16:creationId xmlns:a16="http://schemas.microsoft.com/office/drawing/2014/main" id="{6C7F79E5-209D-439E-92DA-D70B73CE1F26}"/>
              </a:ext>
            </a:extLst>
          </p:cNvPr>
          <p:cNvSpPr>
            <a:spLocks noGrp="1"/>
          </p:cNvSpPr>
          <p:nvPr>
            <p:ph type="title"/>
          </p:nvPr>
        </p:nvSpPr>
        <p:spPr>
          <a:xfrm>
            <a:off x="550862" y="556240"/>
            <a:ext cx="11088687" cy="533205"/>
          </a:xfrm>
        </p:spPr>
        <p:txBody>
          <a:bodyPr anchor="ctr">
            <a:normAutofit/>
          </a:bodyPr>
          <a:lstStyle/>
          <a:p>
            <a:r>
              <a:rPr lang="en-GB" dirty="0"/>
              <a:t>How to take this analysis further</a:t>
            </a:r>
          </a:p>
        </p:txBody>
      </p:sp>
      <p:sp>
        <p:nvSpPr>
          <p:cNvPr id="22" name="Content Placeholder 3">
            <a:extLst>
              <a:ext uri="{FF2B5EF4-FFF2-40B4-BE49-F238E27FC236}">
                <a16:creationId xmlns:a16="http://schemas.microsoft.com/office/drawing/2014/main" id="{353BDF23-E213-61E0-E3C3-28012FE00B51}"/>
              </a:ext>
            </a:extLst>
          </p:cNvPr>
          <p:cNvSpPr>
            <a:spLocks noGrp="1"/>
          </p:cNvSpPr>
          <p:nvPr>
            <p:ph sz="quarter" idx="15"/>
          </p:nvPr>
        </p:nvSpPr>
        <p:spPr>
          <a:xfrm>
            <a:off x="552451" y="1260894"/>
            <a:ext cx="11087098" cy="615553"/>
          </a:xfrm>
        </p:spPr>
        <p:txBody>
          <a:bodyPr/>
          <a:lstStyle/>
          <a:p>
            <a:r>
              <a:rPr lang="en-US" sz="2000" dirty="0"/>
              <a:t>On the next slide, you will see my recommendations on the dimensions in your Convenience Tracking Programme that would be valuable to analyse across the Christmas time periods.</a:t>
            </a:r>
          </a:p>
        </p:txBody>
      </p:sp>
      <p:sp>
        <p:nvSpPr>
          <p:cNvPr id="9" name="Footer Placeholder 8">
            <a:extLst>
              <a:ext uri="{FF2B5EF4-FFF2-40B4-BE49-F238E27FC236}">
                <a16:creationId xmlns:a16="http://schemas.microsoft.com/office/drawing/2014/main" id="{EEF4D7EB-91DD-D3A3-8163-8FF5D222E9B9}"/>
              </a:ext>
            </a:extLst>
          </p:cNvPr>
          <p:cNvSpPr>
            <a:spLocks noGrp="1"/>
          </p:cNvSpPr>
          <p:nvPr>
            <p:ph type="ftr" sz="quarter" idx="3"/>
          </p:nvPr>
        </p:nvSpPr>
        <p:spPr>
          <a:xfrm>
            <a:off x="10122501" y="0"/>
            <a:ext cx="1517047" cy="348248"/>
          </a:xfrm>
        </p:spPr>
        <p:txBody>
          <a:bodyPr wrap="none" anchor="ctr">
            <a:normAutofit/>
          </a:bodyPr>
          <a:lstStyle/>
          <a:p>
            <a:pPr>
              <a:spcAft>
                <a:spcPts val="600"/>
              </a:spcAft>
            </a:pPr>
            <a:r>
              <a:rPr lang="en-GB"/>
              <a:t>Section Goes Here</a:t>
            </a:r>
          </a:p>
        </p:txBody>
      </p:sp>
      <p:sp>
        <p:nvSpPr>
          <p:cNvPr id="20" name="TextBox 19">
            <a:extLst>
              <a:ext uri="{FF2B5EF4-FFF2-40B4-BE49-F238E27FC236}">
                <a16:creationId xmlns:a16="http://schemas.microsoft.com/office/drawing/2014/main" id="{3C30F17A-9C54-F56E-0861-FB92897A0AFF}"/>
              </a:ext>
            </a:extLst>
          </p:cNvPr>
          <p:cNvSpPr txBox="1"/>
          <p:nvPr/>
        </p:nvSpPr>
        <p:spPr>
          <a:xfrm>
            <a:off x="400049" y="2261892"/>
            <a:ext cx="5800725" cy="1513235"/>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You can also </a:t>
            </a:r>
            <a:r>
              <a:rPr kumimoji="0" lang="en-US" sz="2000" b="1" i="0" u="sng" strike="noStrike" kern="1200" cap="none" spc="0" normalizeH="0" baseline="0" noProof="0" dirty="0">
                <a:ln>
                  <a:noFill/>
                </a:ln>
                <a:solidFill>
                  <a:srgbClr val="0B0B0A"/>
                </a:solidFill>
                <a:effectLst/>
                <a:uLnTx/>
                <a:uFillTx/>
                <a:latin typeface="Tenorite" panose="00000500000000000000" pitchFamily="2" charset="0"/>
                <a:ea typeface="+mn-ea"/>
                <a:cs typeface="+mn-cs"/>
              </a:rPr>
              <a:t>watch a video </a:t>
            </a:r>
            <a:r>
              <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of me explaining how to use the Christmas time periods in our WHEN-Events &amp; Seasons dimension:  </a:t>
            </a:r>
            <a:r>
              <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hlinkClick r:id="rId3"/>
              </a:rPr>
              <a:t>https://www.lumina-intelligence.com/insights-academy/christmas-reviews-using-your-lumina-subscription/</a:t>
            </a:r>
            <a:endPar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23" name="TextBox 22">
            <a:extLst>
              <a:ext uri="{FF2B5EF4-FFF2-40B4-BE49-F238E27FC236}">
                <a16:creationId xmlns:a16="http://schemas.microsoft.com/office/drawing/2014/main" id="{B2BFF97C-173A-AB27-9FAD-9181E8AD93AF}"/>
              </a:ext>
            </a:extLst>
          </p:cNvPr>
          <p:cNvSpPr txBox="1"/>
          <p:nvPr/>
        </p:nvSpPr>
        <p:spPr>
          <a:xfrm>
            <a:off x="6591300" y="2261892"/>
            <a:ext cx="43815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0B0B0A"/>
                </a:solidFill>
                <a:latin typeface="Tenorite" panose="00000500000000000000" pitchFamily="2" charset="0"/>
              </a:rPr>
              <a:t>This is also available on your </a:t>
            </a:r>
            <a:r>
              <a:rPr lang="en-US" sz="2000" b="1" u="sng" dirty="0">
                <a:solidFill>
                  <a:srgbClr val="0B0B0A"/>
                </a:solidFill>
                <a:latin typeface="Tenorite" panose="00000500000000000000" pitchFamily="2" charset="0"/>
              </a:rPr>
              <a:t>landing page </a:t>
            </a:r>
            <a:r>
              <a:rPr lang="en-US" sz="1600" dirty="0">
                <a:solidFill>
                  <a:srgbClr val="0B0B0A"/>
                </a:solidFill>
                <a:latin typeface="Tenorite" panose="00000500000000000000" pitchFamily="2" charset="0"/>
              </a:rPr>
              <a:t>when you log in through ‘My Dashboards’. Navigate to the ‘Insights Academy’ tab:</a:t>
            </a:r>
          </a:p>
        </p:txBody>
      </p:sp>
      <p:pic>
        <p:nvPicPr>
          <p:cNvPr id="25" name="Online Media 24" title="Christmas Reviews Using Your Lumina Subscription">
            <a:hlinkClick r:id="" action="ppaction://media"/>
            <a:extLst>
              <a:ext uri="{FF2B5EF4-FFF2-40B4-BE49-F238E27FC236}">
                <a16:creationId xmlns:a16="http://schemas.microsoft.com/office/drawing/2014/main" id="{BAD58D6B-7812-1315-FD68-2DA1A55E1F24}"/>
              </a:ext>
            </a:extLst>
          </p:cNvPr>
          <p:cNvPicPr>
            <a:picLocks noRot="1" noChangeAspect="1"/>
          </p:cNvPicPr>
          <p:nvPr>
            <a:videoFile r:link="rId1"/>
          </p:nvPr>
        </p:nvPicPr>
        <p:blipFill>
          <a:blip r:embed="rId4"/>
          <a:stretch>
            <a:fillRect/>
          </a:stretch>
        </p:blipFill>
        <p:spPr>
          <a:xfrm>
            <a:off x="1168400" y="3546454"/>
            <a:ext cx="3965575" cy="2305129"/>
          </a:xfrm>
          <a:prstGeom prst="rect">
            <a:avLst/>
          </a:prstGeom>
        </p:spPr>
      </p:pic>
      <p:pic>
        <p:nvPicPr>
          <p:cNvPr id="27" name="Picture 26">
            <a:extLst>
              <a:ext uri="{FF2B5EF4-FFF2-40B4-BE49-F238E27FC236}">
                <a16:creationId xmlns:a16="http://schemas.microsoft.com/office/drawing/2014/main" id="{D8EB8423-C3BB-9FC6-D716-CAC7F5672610}"/>
              </a:ext>
            </a:extLst>
          </p:cNvPr>
          <p:cNvPicPr>
            <a:picLocks noChangeAspect="1"/>
          </p:cNvPicPr>
          <p:nvPr/>
        </p:nvPicPr>
        <p:blipFill>
          <a:blip r:embed="rId5"/>
          <a:stretch>
            <a:fillRect/>
          </a:stretch>
        </p:blipFill>
        <p:spPr>
          <a:xfrm>
            <a:off x="6095205" y="3376641"/>
            <a:ext cx="5308913" cy="2644753"/>
          </a:xfrm>
          <a:prstGeom prst="rect">
            <a:avLst/>
          </a:prstGeom>
        </p:spPr>
      </p:pic>
      <p:sp>
        <p:nvSpPr>
          <p:cNvPr id="28" name="Oval 27">
            <a:extLst>
              <a:ext uri="{FF2B5EF4-FFF2-40B4-BE49-F238E27FC236}">
                <a16:creationId xmlns:a16="http://schemas.microsoft.com/office/drawing/2014/main" id="{E1D717BE-B5AE-1BDF-EC18-0D7143567530}"/>
              </a:ext>
            </a:extLst>
          </p:cNvPr>
          <p:cNvSpPr/>
          <p:nvPr/>
        </p:nvSpPr>
        <p:spPr>
          <a:xfrm>
            <a:off x="6969125" y="3322718"/>
            <a:ext cx="688975" cy="690534"/>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EEE7C489-91D8-D50B-0C57-2074F6C63F42}"/>
              </a:ext>
            </a:extLst>
          </p:cNvPr>
          <p:cNvCxnSpPr>
            <a:cxnSpLocks/>
          </p:cNvCxnSpPr>
          <p:nvPr/>
        </p:nvCxnSpPr>
        <p:spPr>
          <a:xfrm>
            <a:off x="8572500" y="4457805"/>
            <a:ext cx="0" cy="650787"/>
          </a:xfrm>
          <a:prstGeom prst="straightConnector1">
            <a:avLst/>
          </a:prstGeom>
          <a:ln>
            <a:solidFill>
              <a:srgbClr val="F57D3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
                </p:tgtEl>
              </p:cMediaNode>
            </p:vide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3277DC13-4FED-9048-361C-659E6706FCA8}"/>
              </a:ext>
            </a:extLst>
          </p:cNvPr>
          <p:cNvSpPr>
            <a:spLocks noGrp="1"/>
          </p:cNvSpPr>
          <p:nvPr>
            <p:ph type="dgm" sz="quarter" idx="14"/>
          </p:nvPr>
        </p:nvSpPr>
        <p:spPr/>
        <p:txBody>
          <a:bodyPr/>
          <a:lstStyle/>
          <a:p>
            <a:endParaRPr lang="en-GB"/>
          </a:p>
        </p:txBody>
      </p:sp>
      <p:sp>
        <p:nvSpPr>
          <p:cNvPr id="5" name="Content Placeholder 4">
            <a:extLst>
              <a:ext uri="{FF2B5EF4-FFF2-40B4-BE49-F238E27FC236}">
                <a16:creationId xmlns:a16="http://schemas.microsoft.com/office/drawing/2014/main" id="{F7A78804-C4F8-DC0B-2877-CF3E22F26A89}"/>
              </a:ext>
            </a:extLst>
          </p:cNvPr>
          <p:cNvSpPr>
            <a:spLocks noGrp="1"/>
          </p:cNvSpPr>
          <p:nvPr>
            <p:ph sz="quarter" idx="23"/>
          </p:nvPr>
        </p:nvSpPr>
        <p:spPr>
          <a:xfrm>
            <a:off x="3396148" y="2047720"/>
            <a:ext cx="2556000" cy="4072846"/>
          </a:xfrm>
        </p:spPr>
        <p:txBody>
          <a:bodyPr/>
          <a:lstStyle/>
          <a:p>
            <a:pPr marL="285750" indent="-285750">
              <a:buFont typeface="Arial" panose="020B0604020202020204" pitchFamily="34" charset="0"/>
              <a:buChar char="•"/>
            </a:pPr>
            <a:r>
              <a:rPr lang="en-GB" sz="1050" dirty="0"/>
              <a:t>Share of delivery occasions using </a:t>
            </a:r>
            <a:r>
              <a:rPr lang="en-GB" sz="1050" u="sng" dirty="0"/>
              <a:t>HOW-Buying Method </a:t>
            </a:r>
          </a:p>
          <a:p>
            <a:pPr marL="285750" indent="-285750">
              <a:buFont typeface="Arial" panose="020B0604020202020204" pitchFamily="34" charset="0"/>
              <a:buChar char="•"/>
            </a:pPr>
            <a:r>
              <a:rPr lang="en-GB" sz="1050" dirty="0"/>
              <a:t>Most used delivery company using </a:t>
            </a:r>
            <a:r>
              <a:rPr lang="en-GB" sz="1050" u="sng" dirty="0"/>
              <a:t>WHAT-Delivery Company used </a:t>
            </a:r>
          </a:p>
          <a:p>
            <a:pPr marL="285750" indent="-285750">
              <a:buFont typeface="Arial" panose="020B0604020202020204" pitchFamily="34" charset="0"/>
              <a:buChar char="•"/>
            </a:pPr>
            <a:r>
              <a:rPr lang="en-GB" sz="1050" dirty="0"/>
              <a:t>Average spend on Delivery Apps using </a:t>
            </a:r>
            <a:r>
              <a:rPr lang="en-GB" sz="1050" u="sng" dirty="0"/>
              <a:t>HOW-Buying Method </a:t>
            </a:r>
            <a:r>
              <a:rPr lang="en-GB" sz="1050" dirty="0"/>
              <a:t>and </a:t>
            </a:r>
            <a:r>
              <a:rPr lang="en-GB" sz="1050" u="sng" dirty="0"/>
              <a:t>WHAT-Spend on Shop Items Av </a:t>
            </a:r>
            <a:r>
              <a:rPr lang="en-GB" sz="1050" dirty="0"/>
              <a:t>from the measures </a:t>
            </a:r>
          </a:p>
          <a:p>
            <a:pPr marL="285750" indent="-285750">
              <a:buFont typeface="Arial" panose="020B0604020202020204" pitchFamily="34" charset="0"/>
              <a:buChar char="•"/>
            </a:pPr>
            <a:r>
              <a:rPr lang="en-GB" sz="1050" dirty="0"/>
              <a:t>Which shoppers have driven the growth of delivery using </a:t>
            </a:r>
            <a:r>
              <a:rPr lang="en-GB" sz="1050" u="sng" dirty="0"/>
              <a:t>HOW-Buying Method </a:t>
            </a:r>
            <a:r>
              <a:rPr lang="en-GB" sz="1050" dirty="0"/>
              <a:t>and </a:t>
            </a:r>
            <a:r>
              <a:rPr lang="en-GB" sz="1050" u="sng" dirty="0"/>
              <a:t>WHO-Age</a:t>
            </a:r>
          </a:p>
          <a:p>
            <a:pPr marL="285750" indent="-285750">
              <a:buFont typeface="Arial" panose="020B0604020202020204" pitchFamily="34" charset="0"/>
              <a:buChar char="•"/>
            </a:pPr>
            <a:r>
              <a:rPr lang="en-GB" sz="1050" dirty="0"/>
              <a:t>Buying method by category using </a:t>
            </a:r>
            <a:r>
              <a:rPr lang="en-GB" sz="1050" u="sng" dirty="0"/>
              <a:t>HOW-Buying Method </a:t>
            </a:r>
            <a:r>
              <a:rPr lang="en-GB" sz="1050" dirty="0"/>
              <a:t>and </a:t>
            </a:r>
            <a:r>
              <a:rPr lang="en-GB" sz="1050" u="sng" dirty="0"/>
              <a:t>WHAT-Basket Analysis </a:t>
            </a:r>
          </a:p>
        </p:txBody>
      </p:sp>
      <p:sp>
        <p:nvSpPr>
          <p:cNvPr id="6" name="Text Placeholder 5">
            <a:extLst>
              <a:ext uri="{FF2B5EF4-FFF2-40B4-BE49-F238E27FC236}">
                <a16:creationId xmlns:a16="http://schemas.microsoft.com/office/drawing/2014/main" id="{C138366D-8282-A730-F8FD-507EE79F5411}"/>
              </a:ext>
            </a:extLst>
          </p:cNvPr>
          <p:cNvSpPr>
            <a:spLocks noGrp="1"/>
          </p:cNvSpPr>
          <p:nvPr>
            <p:ph type="body" sz="quarter" idx="24"/>
          </p:nvPr>
        </p:nvSpPr>
        <p:spPr>
          <a:xfrm>
            <a:off x="3396149" y="1653016"/>
            <a:ext cx="2556000" cy="367005"/>
          </a:xfrm>
        </p:spPr>
        <p:txBody>
          <a:bodyPr/>
          <a:lstStyle/>
          <a:p>
            <a:r>
              <a:rPr lang="en-GB" sz="1600" dirty="0"/>
              <a:t>Delivery </a:t>
            </a:r>
          </a:p>
        </p:txBody>
      </p:sp>
      <p:sp>
        <p:nvSpPr>
          <p:cNvPr id="12" name="Content Placeholder 11">
            <a:extLst>
              <a:ext uri="{FF2B5EF4-FFF2-40B4-BE49-F238E27FC236}">
                <a16:creationId xmlns:a16="http://schemas.microsoft.com/office/drawing/2014/main" id="{67165326-2B39-D22F-999D-B59D0A939873}"/>
              </a:ext>
            </a:extLst>
          </p:cNvPr>
          <p:cNvSpPr>
            <a:spLocks noGrp="1"/>
          </p:cNvSpPr>
          <p:nvPr>
            <p:ph sz="quarter" idx="25"/>
          </p:nvPr>
        </p:nvSpPr>
        <p:spPr>
          <a:xfrm>
            <a:off x="6239845" y="2047721"/>
            <a:ext cx="2556000" cy="2538708"/>
          </a:xfrm>
        </p:spPr>
        <p:txBody>
          <a:bodyPr/>
          <a:lstStyle/>
          <a:p>
            <a:pPr marL="285750" indent="-285750">
              <a:buFont typeface="Arial" panose="020B0604020202020204" pitchFamily="34" charset="0"/>
              <a:buChar char="•"/>
            </a:pPr>
            <a:r>
              <a:rPr lang="en-GB" sz="1200" dirty="0"/>
              <a:t>Mission share &amp; growth using </a:t>
            </a:r>
            <a:r>
              <a:rPr lang="en-GB" sz="1200" u="sng" dirty="0"/>
              <a:t>WHAT-Missions</a:t>
            </a:r>
          </a:p>
          <a:p>
            <a:pPr marL="285750" indent="-285750">
              <a:buFont typeface="Arial" panose="020B0604020202020204" pitchFamily="34" charset="0"/>
              <a:buChar char="•"/>
            </a:pPr>
            <a:r>
              <a:rPr lang="en-GB" sz="1200" dirty="0"/>
              <a:t>Mission share by top 5 largest categories using </a:t>
            </a:r>
            <a:r>
              <a:rPr lang="en-GB" sz="1200" u="sng" dirty="0"/>
              <a:t>WHAT-Mission </a:t>
            </a:r>
            <a:r>
              <a:rPr lang="en-GB" sz="1200" dirty="0"/>
              <a:t>and </a:t>
            </a:r>
            <a:r>
              <a:rPr lang="en-GB" sz="1200" u="sng" dirty="0"/>
              <a:t>WHAT-Basket Analysis  </a:t>
            </a:r>
          </a:p>
          <a:p>
            <a:pPr marL="285750" indent="-285750">
              <a:buFont typeface="Arial" panose="020B0604020202020204" pitchFamily="34" charset="0"/>
              <a:buChar char="•"/>
            </a:pPr>
            <a:r>
              <a:rPr lang="en-GB" sz="1200" dirty="0"/>
              <a:t>Which shoppers are driving mission growth using </a:t>
            </a:r>
            <a:r>
              <a:rPr lang="en-GB" sz="1200" u="sng" dirty="0"/>
              <a:t>WHAT-Missions </a:t>
            </a:r>
            <a:r>
              <a:rPr lang="en-GB" sz="1200" dirty="0"/>
              <a:t>and</a:t>
            </a:r>
            <a:r>
              <a:rPr lang="en-GB" sz="1200" u="sng" dirty="0"/>
              <a:t> WHO-Age</a:t>
            </a:r>
            <a:r>
              <a:rPr lang="en-GB" sz="1200" dirty="0"/>
              <a:t>, </a:t>
            </a:r>
            <a:r>
              <a:rPr lang="en-GB" sz="1200" u="sng" dirty="0"/>
              <a:t>Who-Social Grade</a:t>
            </a:r>
          </a:p>
        </p:txBody>
      </p:sp>
      <p:sp>
        <p:nvSpPr>
          <p:cNvPr id="13" name="Text Placeholder 12">
            <a:extLst>
              <a:ext uri="{FF2B5EF4-FFF2-40B4-BE49-F238E27FC236}">
                <a16:creationId xmlns:a16="http://schemas.microsoft.com/office/drawing/2014/main" id="{B516637B-1D24-3242-714A-3574CF0E478A}"/>
              </a:ext>
            </a:extLst>
          </p:cNvPr>
          <p:cNvSpPr>
            <a:spLocks noGrp="1"/>
          </p:cNvSpPr>
          <p:nvPr>
            <p:ph type="body" sz="quarter" idx="26"/>
          </p:nvPr>
        </p:nvSpPr>
        <p:spPr>
          <a:xfrm>
            <a:off x="6239846" y="1653016"/>
            <a:ext cx="2556000" cy="367005"/>
          </a:xfrm>
        </p:spPr>
        <p:txBody>
          <a:bodyPr/>
          <a:lstStyle/>
          <a:p>
            <a:r>
              <a:rPr lang="en-GB" sz="1600" dirty="0"/>
              <a:t>Missions</a:t>
            </a:r>
          </a:p>
        </p:txBody>
      </p:sp>
      <p:sp>
        <p:nvSpPr>
          <p:cNvPr id="14" name="Content Placeholder 13">
            <a:extLst>
              <a:ext uri="{FF2B5EF4-FFF2-40B4-BE49-F238E27FC236}">
                <a16:creationId xmlns:a16="http://schemas.microsoft.com/office/drawing/2014/main" id="{1E5D413F-5E9B-C4D0-C131-5748638FDA86}"/>
              </a:ext>
            </a:extLst>
          </p:cNvPr>
          <p:cNvSpPr>
            <a:spLocks noGrp="1"/>
          </p:cNvSpPr>
          <p:nvPr>
            <p:ph sz="quarter" idx="27"/>
          </p:nvPr>
        </p:nvSpPr>
        <p:spPr>
          <a:xfrm>
            <a:off x="9083491" y="2047721"/>
            <a:ext cx="2556000" cy="3949351"/>
          </a:xfrm>
        </p:spPr>
        <p:txBody>
          <a:bodyPr/>
          <a:lstStyle/>
          <a:p>
            <a:pPr marL="171450" indent="-171450">
              <a:buFont typeface="Arial" panose="020B0604020202020204" pitchFamily="34" charset="0"/>
              <a:buChar char="•"/>
            </a:pPr>
            <a:r>
              <a:rPr lang="en-GB" sz="1200" dirty="0"/>
              <a:t>Share of purchases by age for your category using WHAT-Basket Analysis and WHAT-Age </a:t>
            </a:r>
          </a:p>
          <a:p>
            <a:pPr marL="171450" indent="-171450">
              <a:buFont typeface="Arial" panose="020B0604020202020204" pitchFamily="34" charset="0"/>
              <a:buChar char="•"/>
            </a:pPr>
            <a:r>
              <a:rPr lang="en-GB" sz="1200" dirty="0"/>
              <a:t>Shopper attitudes towards your category/NPD at Christmas using </a:t>
            </a:r>
            <a:r>
              <a:rPr lang="en-GB" sz="1200" u="sng" dirty="0"/>
              <a:t>WHO-Attitude-Likes trying new things </a:t>
            </a:r>
            <a:r>
              <a:rPr lang="en-GB" sz="1200" dirty="0"/>
              <a:t>for example </a:t>
            </a:r>
          </a:p>
          <a:p>
            <a:pPr marL="171450" indent="-171450">
              <a:buFont typeface="Arial" panose="020B0604020202020204" pitchFamily="34" charset="0"/>
              <a:buChar char="•"/>
            </a:pPr>
            <a:r>
              <a:rPr lang="en-GB" sz="1200" dirty="0"/>
              <a:t>Consumer psychographics to see if consumers were more valued led this Christmas using </a:t>
            </a:r>
            <a:r>
              <a:rPr lang="en-GB" sz="1200" u="sng" dirty="0"/>
              <a:t>WHO-Psychographics </a:t>
            </a:r>
          </a:p>
          <a:p>
            <a:pPr marL="171450" indent="-171450">
              <a:buFont typeface="Arial" panose="020B0604020202020204" pitchFamily="34" charset="0"/>
              <a:buChar char="•"/>
            </a:pPr>
            <a:r>
              <a:rPr lang="en-GB" sz="1200" dirty="0"/>
              <a:t>Reduction in shoppers drinking Alcohol this Christmas using </a:t>
            </a:r>
            <a:r>
              <a:rPr lang="en-GB" sz="1200" u="sng" dirty="0"/>
              <a:t>WHO-Drinks Alcohol </a:t>
            </a:r>
          </a:p>
        </p:txBody>
      </p:sp>
      <p:sp>
        <p:nvSpPr>
          <p:cNvPr id="15" name="Text Placeholder 14">
            <a:extLst>
              <a:ext uri="{FF2B5EF4-FFF2-40B4-BE49-F238E27FC236}">
                <a16:creationId xmlns:a16="http://schemas.microsoft.com/office/drawing/2014/main" id="{84BFBCD1-BBE1-9058-1B4B-44708576FBDE}"/>
              </a:ext>
            </a:extLst>
          </p:cNvPr>
          <p:cNvSpPr>
            <a:spLocks noGrp="1"/>
          </p:cNvSpPr>
          <p:nvPr>
            <p:ph type="body" sz="quarter" idx="28"/>
          </p:nvPr>
        </p:nvSpPr>
        <p:spPr>
          <a:xfrm>
            <a:off x="9083492" y="1653016"/>
            <a:ext cx="2556000" cy="367005"/>
          </a:xfrm>
        </p:spPr>
        <p:txBody>
          <a:bodyPr/>
          <a:lstStyle/>
          <a:p>
            <a:r>
              <a:rPr lang="en-GB" sz="1600" dirty="0"/>
              <a:t>Shopper</a:t>
            </a:r>
          </a:p>
        </p:txBody>
      </p:sp>
      <p:sp>
        <p:nvSpPr>
          <p:cNvPr id="16" name="Content Placeholder 15">
            <a:extLst>
              <a:ext uri="{FF2B5EF4-FFF2-40B4-BE49-F238E27FC236}">
                <a16:creationId xmlns:a16="http://schemas.microsoft.com/office/drawing/2014/main" id="{1DA21A6E-2047-79CE-1780-CC720D7E4F90}"/>
              </a:ext>
            </a:extLst>
          </p:cNvPr>
          <p:cNvSpPr>
            <a:spLocks noGrp="1"/>
          </p:cNvSpPr>
          <p:nvPr>
            <p:ph sz="quarter" idx="29"/>
          </p:nvPr>
        </p:nvSpPr>
        <p:spPr>
          <a:xfrm>
            <a:off x="552450" y="2047720"/>
            <a:ext cx="2556000" cy="3431645"/>
          </a:xfrm>
        </p:spPr>
        <p:txBody>
          <a:bodyPr/>
          <a:lstStyle/>
          <a:p>
            <a:pPr marL="285750" indent="-285750">
              <a:buFont typeface="Arial" panose="020B0604020202020204" pitchFamily="34" charset="0"/>
              <a:buChar char="•"/>
            </a:pPr>
            <a:r>
              <a:rPr lang="en-GB" sz="1050" dirty="0"/>
              <a:t>Own Label purchasing using </a:t>
            </a:r>
            <a:r>
              <a:rPr lang="en-GB" sz="1050" u="sng" dirty="0"/>
              <a:t>CATEGORY-Brand Purchased</a:t>
            </a:r>
          </a:p>
          <a:p>
            <a:pPr marL="285750" indent="-285750">
              <a:buFont typeface="Arial" panose="020B0604020202020204" pitchFamily="34" charset="0"/>
              <a:buChar char="•"/>
            </a:pPr>
            <a:r>
              <a:rPr lang="en-GB" sz="1050" dirty="0"/>
              <a:t>Top Categories purchased at Christmas using </a:t>
            </a:r>
            <a:r>
              <a:rPr lang="en-GB" sz="1050" u="sng" dirty="0"/>
              <a:t>WHAT-Basket Analysis  </a:t>
            </a:r>
          </a:p>
          <a:p>
            <a:pPr marL="285750" indent="-285750">
              <a:buFont typeface="Arial" panose="020B0604020202020204" pitchFamily="34" charset="0"/>
              <a:buChar char="•"/>
            </a:pPr>
            <a:r>
              <a:rPr lang="en-GB" sz="1050" dirty="0"/>
              <a:t>Most popular soft drinks/crisps/chocolate formats purchased at Christmas using </a:t>
            </a:r>
            <a:r>
              <a:rPr lang="en-GB" sz="1050" u="sng" dirty="0"/>
              <a:t>CATEGORY – Pack Size </a:t>
            </a:r>
            <a:r>
              <a:rPr lang="en-GB" sz="1050" dirty="0"/>
              <a:t>and </a:t>
            </a:r>
            <a:r>
              <a:rPr lang="en-GB" sz="1050" u="sng" dirty="0"/>
              <a:t>CATEGORY – Sub-category Analysis </a:t>
            </a:r>
          </a:p>
          <a:p>
            <a:pPr marL="285750" indent="-285750">
              <a:buFont typeface="Arial" panose="020B0604020202020204" pitchFamily="34" charset="0"/>
              <a:buChar char="•"/>
            </a:pPr>
            <a:r>
              <a:rPr lang="en-GB" sz="1050" dirty="0"/>
              <a:t>Growth/decline in Promo and PMP purchasing using WHAT-Promotional Purchase and WHAT- PMP Purchases</a:t>
            </a:r>
          </a:p>
        </p:txBody>
      </p:sp>
      <p:sp>
        <p:nvSpPr>
          <p:cNvPr id="17" name="Text Placeholder 16">
            <a:extLst>
              <a:ext uri="{FF2B5EF4-FFF2-40B4-BE49-F238E27FC236}">
                <a16:creationId xmlns:a16="http://schemas.microsoft.com/office/drawing/2014/main" id="{382732D6-A54D-0BD7-92C2-62AF7382D8BD}"/>
              </a:ext>
            </a:extLst>
          </p:cNvPr>
          <p:cNvSpPr>
            <a:spLocks noGrp="1"/>
          </p:cNvSpPr>
          <p:nvPr>
            <p:ph type="body" sz="quarter" idx="30"/>
          </p:nvPr>
        </p:nvSpPr>
        <p:spPr>
          <a:xfrm>
            <a:off x="552451" y="1653016"/>
            <a:ext cx="2556000" cy="367005"/>
          </a:xfrm>
        </p:spPr>
        <p:txBody>
          <a:bodyPr/>
          <a:lstStyle/>
          <a:p>
            <a:r>
              <a:rPr lang="en-GB" sz="1600" dirty="0"/>
              <a:t>Category </a:t>
            </a:r>
          </a:p>
        </p:txBody>
      </p:sp>
      <p:sp>
        <p:nvSpPr>
          <p:cNvPr id="3" name="Title 2">
            <a:extLst>
              <a:ext uri="{FF2B5EF4-FFF2-40B4-BE49-F238E27FC236}">
                <a16:creationId xmlns:a16="http://schemas.microsoft.com/office/drawing/2014/main" id="{D1C66A97-8A3C-F08F-878D-C52232206774}"/>
              </a:ext>
            </a:extLst>
          </p:cNvPr>
          <p:cNvSpPr>
            <a:spLocks noGrp="1"/>
          </p:cNvSpPr>
          <p:nvPr>
            <p:ph type="title"/>
          </p:nvPr>
        </p:nvSpPr>
        <p:spPr>
          <a:xfrm>
            <a:off x="552450" y="364045"/>
            <a:ext cx="8280400" cy="921003"/>
          </a:xfrm>
        </p:spPr>
        <p:txBody>
          <a:bodyPr/>
          <a:lstStyle/>
          <a:p>
            <a:r>
              <a:rPr lang="en-GB" dirty="0"/>
              <a:t>My suggestions of what to look at next in CTP</a:t>
            </a:r>
            <a:br>
              <a:rPr lang="en-GB" dirty="0"/>
            </a:br>
            <a:endParaRPr lang="en-GB" dirty="0"/>
          </a:p>
        </p:txBody>
      </p:sp>
      <p:sp>
        <p:nvSpPr>
          <p:cNvPr id="20" name="TextBox 19">
            <a:extLst>
              <a:ext uri="{FF2B5EF4-FFF2-40B4-BE49-F238E27FC236}">
                <a16:creationId xmlns:a16="http://schemas.microsoft.com/office/drawing/2014/main" id="{947DF6F1-E7BE-6CF3-D4EF-EA414E463C8D}"/>
              </a:ext>
            </a:extLst>
          </p:cNvPr>
          <p:cNvSpPr txBox="1"/>
          <p:nvPr/>
        </p:nvSpPr>
        <p:spPr>
          <a:xfrm>
            <a:off x="524742" y="1091149"/>
            <a:ext cx="10854459" cy="369332"/>
          </a:xfrm>
          <a:prstGeom prst="rect">
            <a:avLst/>
          </a:prstGeom>
          <a:noFill/>
        </p:spPr>
        <p:txBody>
          <a:bodyPr wrap="square" rtlCol="0">
            <a:spAutoFit/>
          </a:bodyPr>
          <a:lstStyle/>
          <a:p>
            <a:r>
              <a:rPr lang="en-GB" dirty="0"/>
              <a:t>Use the </a:t>
            </a:r>
            <a:r>
              <a:rPr lang="en-GB" u="sng" dirty="0"/>
              <a:t>WHEN-Events &amp; Seasons d</a:t>
            </a:r>
            <a:r>
              <a:rPr lang="en-GB" dirty="0"/>
              <a:t>imension to access the Christmas Periods.  </a:t>
            </a:r>
          </a:p>
        </p:txBody>
      </p:sp>
    </p:spTree>
    <p:extLst>
      <p:ext uri="{BB962C8B-B14F-4D97-AF65-F5344CB8AC3E}">
        <p14:creationId xmlns:p14="http://schemas.microsoft.com/office/powerpoint/2010/main" val="421857472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ass of beer next to a bottle and pinecones&#10;&#10;Description automatically generated">
            <a:extLst>
              <a:ext uri="{FF2B5EF4-FFF2-40B4-BE49-F238E27FC236}">
                <a16:creationId xmlns:a16="http://schemas.microsoft.com/office/drawing/2014/main" id="{41037F17-32CA-2395-644F-2C15D96944F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13" b="7813"/>
          <a:stretch>
            <a:fillRect/>
          </a:stretch>
        </p:blipFill>
        <p:spPr>
          <a:xfrm>
            <a:off x="6096000" y="0"/>
            <a:ext cx="6096000" cy="6858000"/>
          </a:xfrm>
          <a:prstGeom prst="rect">
            <a:avLst/>
          </a:prstGeom>
        </p:spPr>
      </p:pic>
      <p:sp>
        <p:nvSpPr>
          <p:cNvPr id="3" name="SmartArt Placeholder 2">
            <a:extLst>
              <a:ext uri="{FF2B5EF4-FFF2-40B4-BE49-F238E27FC236}">
                <a16:creationId xmlns:a16="http://schemas.microsoft.com/office/drawing/2014/main" id="{388B179D-60B2-FC40-6E56-9BE2A96EFD2F}"/>
              </a:ext>
            </a:extLst>
          </p:cNvPr>
          <p:cNvSpPr>
            <a:spLocks noGrp="1"/>
          </p:cNvSpPr>
          <p:nvPr>
            <p:ph type="dgm" sz="quarter" idx="13"/>
          </p:nvPr>
        </p:nvSpPr>
        <p:spPr/>
        <p:txBody>
          <a:bodyPr/>
          <a:lstStyle/>
          <a:p>
            <a:endParaRPr lang="en-GB"/>
          </a:p>
        </p:txBody>
      </p:sp>
      <p:sp>
        <p:nvSpPr>
          <p:cNvPr id="4" name="Title 3">
            <a:extLst>
              <a:ext uri="{FF2B5EF4-FFF2-40B4-BE49-F238E27FC236}">
                <a16:creationId xmlns:a16="http://schemas.microsoft.com/office/drawing/2014/main" id="{61811BF9-6193-2F3D-E7B3-103985FBBC2A}"/>
              </a:ext>
            </a:extLst>
          </p:cNvPr>
          <p:cNvSpPr>
            <a:spLocks noGrp="1"/>
          </p:cNvSpPr>
          <p:nvPr>
            <p:ph type="title"/>
          </p:nvPr>
        </p:nvSpPr>
        <p:spPr>
          <a:xfrm>
            <a:off x="550863" y="2561120"/>
            <a:ext cx="4967288" cy="1695437"/>
          </a:xfrm>
        </p:spPr>
        <p:txBody>
          <a:bodyPr/>
          <a:lstStyle/>
          <a:p>
            <a:r>
              <a:rPr lang="en-GB" dirty="0"/>
              <a:t>Christmas Reviews with your Eating &amp; Drinking Out Panel</a:t>
            </a:r>
          </a:p>
        </p:txBody>
      </p:sp>
      <p:sp>
        <p:nvSpPr>
          <p:cNvPr id="6" name="Text Placeholder 5">
            <a:extLst>
              <a:ext uri="{FF2B5EF4-FFF2-40B4-BE49-F238E27FC236}">
                <a16:creationId xmlns:a16="http://schemas.microsoft.com/office/drawing/2014/main" id="{D6F3A7F3-1D8E-8197-5BD6-B10CCB8B9363}"/>
              </a:ext>
            </a:extLst>
          </p:cNvPr>
          <p:cNvSpPr>
            <a:spLocks noGrp="1"/>
          </p:cNvSpPr>
          <p:nvPr>
            <p:ph type="body" sz="quarter" idx="12"/>
          </p:nvPr>
        </p:nvSpPr>
        <p:spPr>
          <a:xfrm>
            <a:off x="624000" y="1917000"/>
            <a:ext cx="4968875" cy="540112"/>
          </a:xfrm>
        </p:spPr>
        <p:txBody>
          <a:bodyPr/>
          <a:lstStyle/>
          <a:p>
            <a:r>
              <a:rPr lang="en-GB" dirty="0"/>
              <a:t>Christmas 2023 </a:t>
            </a:r>
          </a:p>
        </p:txBody>
      </p:sp>
      <p:pic>
        <p:nvPicPr>
          <p:cNvPr id="10" name="Picture 9" descr="A yellow circle with white text&#10;&#10;Description automatically generated">
            <a:extLst>
              <a:ext uri="{FF2B5EF4-FFF2-40B4-BE49-F238E27FC236}">
                <a16:creationId xmlns:a16="http://schemas.microsoft.com/office/drawing/2014/main" id="{DEF1B29D-2099-25BD-56A2-AF96618A4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3" y="5183910"/>
            <a:ext cx="1152236" cy="1152236"/>
          </a:xfrm>
          <a:prstGeom prst="rect">
            <a:avLst/>
          </a:prstGeom>
        </p:spPr>
      </p:pic>
    </p:spTree>
    <p:extLst>
      <p:ext uri="{BB962C8B-B14F-4D97-AF65-F5344CB8AC3E}">
        <p14:creationId xmlns:p14="http://schemas.microsoft.com/office/powerpoint/2010/main" val="58762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A790E-9501-7700-E6A5-E35C629DD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FA0D0-9F87-475A-AC0B-708264F066E5}" type="slidenum">
              <a:rPr kumimoji="0" lang="en-GB" sz="1200" b="0" i="0" u="none" strike="noStrike" kern="1200" cap="none" spc="0" normalizeH="0" baseline="0" noProof="0" smtClean="0">
                <a:ln>
                  <a:noFill/>
                </a:ln>
                <a:solidFill>
                  <a:srgbClr val="0B0B0A"/>
                </a:solidFill>
                <a:effectLst/>
                <a:uLnTx/>
                <a:uFillTx/>
                <a:latin typeface="Tenorite"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16" name="Content Placeholder 3">
            <a:extLst>
              <a:ext uri="{FF2B5EF4-FFF2-40B4-BE49-F238E27FC236}">
                <a16:creationId xmlns:a16="http://schemas.microsoft.com/office/drawing/2014/main" id="{5B8D2DBC-A466-74B0-C7A2-8638BAA1F7DD}"/>
              </a:ext>
            </a:extLst>
          </p:cNvPr>
          <p:cNvSpPr>
            <a:spLocks noGrp="1"/>
          </p:cNvSpPr>
          <p:nvPr>
            <p:ph sz="quarter" idx="12"/>
          </p:nvPr>
        </p:nvSpPr>
        <p:spPr>
          <a:xfrm>
            <a:off x="561496" y="3275658"/>
            <a:ext cx="3383550" cy="1508105"/>
          </a:xfrm>
        </p:spPr>
        <p:txBody>
          <a:bodyPr/>
          <a:lstStyle/>
          <a:p>
            <a:pPr>
              <a:lnSpc>
                <a:spcPct val="100000"/>
              </a:lnSpc>
            </a:pPr>
            <a:r>
              <a:rPr lang="en-GB" dirty="0"/>
              <a:t>Christmas in OOH 2023 saw penetration remain stable vs last Christmas, whilst average spend on food &amp; drink and frequency increased.  Despite higher prices due to cost-of-living, consumers traded up to more expensive drinks this Christmas including Spirits and Cocktails </a:t>
            </a:r>
          </a:p>
        </p:txBody>
      </p:sp>
      <p:sp>
        <p:nvSpPr>
          <p:cNvPr id="17" name="Title 5">
            <a:extLst>
              <a:ext uri="{FF2B5EF4-FFF2-40B4-BE49-F238E27FC236}">
                <a16:creationId xmlns:a16="http://schemas.microsoft.com/office/drawing/2014/main" id="{3D2057A4-71C2-EE43-008B-11496CE78F64}"/>
              </a:ext>
            </a:extLst>
          </p:cNvPr>
          <p:cNvSpPr>
            <a:spLocks noGrp="1"/>
          </p:cNvSpPr>
          <p:nvPr>
            <p:ph type="title"/>
          </p:nvPr>
        </p:nvSpPr>
        <p:spPr>
          <a:xfrm>
            <a:off x="552450" y="1917000"/>
            <a:ext cx="3383550" cy="1345153"/>
          </a:xfrm>
        </p:spPr>
        <p:txBody>
          <a:bodyPr/>
          <a:lstStyle/>
          <a:p>
            <a:r>
              <a:rPr lang="en-GB" dirty="0"/>
              <a:t>40% YOY growth in OOH spend vs last Christmas </a:t>
            </a:r>
          </a:p>
        </p:txBody>
      </p:sp>
      <p:graphicFrame>
        <p:nvGraphicFramePr>
          <p:cNvPr id="15" name="Content Placeholder 20">
            <a:extLst>
              <a:ext uri="{FF2B5EF4-FFF2-40B4-BE49-F238E27FC236}">
                <a16:creationId xmlns:a16="http://schemas.microsoft.com/office/drawing/2014/main" id="{9FB0833E-D5BB-6E2E-47CE-FBD9D6693160}"/>
              </a:ext>
            </a:extLst>
          </p:cNvPr>
          <p:cNvGraphicFramePr>
            <a:graphicFrameLocks noGrp="1"/>
          </p:cNvGraphicFramePr>
          <p:nvPr>
            <p:ph sz="quarter" idx="15"/>
            <p:extLst>
              <p:ext uri="{D42A27DB-BD31-4B8C-83A1-F6EECF244321}">
                <p14:modId xmlns:p14="http://schemas.microsoft.com/office/powerpoint/2010/main" val="4011994298"/>
              </p:ext>
            </p:extLst>
          </p:nvPr>
        </p:nvGraphicFramePr>
        <p:xfrm>
          <a:off x="3945046" y="953148"/>
          <a:ext cx="8016260" cy="4636440"/>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8">
            <a:extLst>
              <a:ext uri="{FF2B5EF4-FFF2-40B4-BE49-F238E27FC236}">
                <a16:creationId xmlns:a16="http://schemas.microsoft.com/office/drawing/2014/main" id="{1F4E81D5-7FF3-5D9E-5891-3255511F387A}"/>
              </a:ext>
            </a:extLst>
          </p:cNvPr>
          <p:cNvSpPr>
            <a:spLocks noGrp="1"/>
          </p:cNvSpPr>
          <p:nvPr>
            <p:ph type="ftr" sz="quarter" idx="3"/>
          </p:nvPr>
        </p:nvSpPr>
        <p:spPr>
          <a:xfrm>
            <a:off x="9800751" y="0"/>
            <a:ext cx="2160555" cy="34824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CF6"/>
                </a:solidFill>
                <a:effectLst/>
                <a:uLnTx/>
                <a:uFillTx/>
                <a:latin typeface="Tenorite" panose="00000500000000000000" pitchFamily="2" charset="0"/>
                <a:ea typeface="+mn-ea"/>
                <a:cs typeface="+mn-cs"/>
              </a:rPr>
              <a:t>Christmas Market Overview</a:t>
            </a:r>
          </a:p>
        </p:txBody>
      </p:sp>
      <p:sp>
        <p:nvSpPr>
          <p:cNvPr id="13" name="Content Placeholder 7">
            <a:extLst>
              <a:ext uri="{FF2B5EF4-FFF2-40B4-BE49-F238E27FC236}">
                <a16:creationId xmlns:a16="http://schemas.microsoft.com/office/drawing/2014/main" id="{C46330C3-7D85-9F38-6F50-9D33A8DC8970}"/>
              </a:ext>
            </a:extLst>
          </p:cNvPr>
          <p:cNvSpPr txBox="1">
            <a:spLocks/>
          </p:cNvSpPr>
          <p:nvPr/>
        </p:nvSpPr>
        <p:spPr>
          <a:xfrm>
            <a:off x="4450871" y="5589589"/>
            <a:ext cx="7199551" cy="311606"/>
          </a:xfrm>
          <a:prstGeom prst="rect">
            <a:avLst/>
          </a:prstGeom>
          <a:noFill/>
        </p:spPr>
        <p:txBody>
          <a:bodyPr vert="horz" wrap="square" lIns="0" tIns="14400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GB" sz="1200" b="0" kern="1200" dirty="0">
                <a:solidFill>
                  <a:srgbClr val="6969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696963"/>
                </a:solidFill>
                <a:effectLst/>
                <a:uLnTx/>
                <a:uFillTx/>
                <a:latin typeface="Tenorite" panose="00000500000000000000" pitchFamily="2" charset="0"/>
                <a:ea typeface="+mn-ea"/>
                <a:cs typeface="+mn-cs"/>
              </a:rPr>
              <a:t>Source: Lumina Intelligence Eating &amp; Drinking Out Panel, w/e 27/12/20, 26/12/21, 25/12/22, 24/12/23</a:t>
            </a:r>
          </a:p>
        </p:txBody>
      </p:sp>
      <p:sp>
        <p:nvSpPr>
          <p:cNvPr id="3" name="Text Placeholder 2">
            <a:extLst>
              <a:ext uri="{FF2B5EF4-FFF2-40B4-BE49-F238E27FC236}">
                <a16:creationId xmlns:a16="http://schemas.microsoft.com/office/drawing/2014/main" id="{0899BF2F-3B33-8F8F-347D-98B886F2D89D}"/>
              </a:ext>
            </a:extLst>
          </p:cNvPr>
          <p:cNvSpPr txBox="1">
            <a:spLocks noGrp="1"/>
          </p:cNvSpPr>
          <p:nvPr>
            <p:ph type="body" sz="quarter" idx="17"/>
          </p:nvPr>
        </p:nvSpPr>
        <p:spPr>
          <a:xfrm>
            <a:off x="6029209" y="558800"/>
            <a:ext cx="4043607" cy="391628"/>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B0B0A"/>
                </a:solidFill>
                <a:effectLst/>
                <a:uLnTx/>
                <a:uFillTx/>
                <a:latin typeface="Tenorite" panose="00000500000000000000" pitchFamily="2" charset="0"/>
                <a:ea typeface="+mn-ea"/>
                <a:cs typeface="+mn-cs"/>
              </a:rPr>
              <a:t>Year of Year </a:t>
            </a:r>
            <a:r>
              <a:rPr lang="en-GB" sz="1600" b="1" dirty="0">
                <a:solidFill>
                  <a:srgbClr val="0B0B0A"/>
                </a:solidFill>
                <a:latin typeface="Tenorite" panose="00000500000000000000" pitchFamily="2" charset="0"/>
              </a:rPr>
              <a:t>Penetration, Spend &amp; Frequency </a:t>
            </a:r>
            <a:endParaRPr kumimoji="0" lang="en-GB" sz="1600" b="1"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4" name="SmartArt Placeholder 3">
            <a:extLst>
              <a:ext uri="{FF2B5EF4-FFF2-40B4-BE49-F238E27FC236}">
                <a16:creationId xmlns:a16="http://schemas.microsoft.com/office/drawing/2014/main" id="{4BB99519-D26D-B94C-B73E-B22F32B87B95}"/>
              </a:ext>
            </a:extLst>
          </p:cNvPr>
          <p:cNvSpPr txBox="1">
            <a:spLocks/>
          </p:cNvSpPr>
          <p:nvPr/>
        </p:nvSpPr>
        <p:spPr>
          <a:xfrm>
            <a:off x="1830625" y="549275"/>
            <a:ext cx="2105375" cy="4318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B0B0A"/>
              </a:solidFill>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184701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DE0DD1-1CDF-D8D9-DAEC-81485B0FA0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FA0D0-9F87-475A-AC0B-708264F066E5}" type="slidenum">
              <a:rPr kumimoji="0" lang="en-GB" sz="1200" b="0" i="0" u="none" strike="noStrike" kern="1200" cap="none" spc="0" normalizeH="0" baseline="0" noProof="0" smtClean="0">
                <a:ln>
                  <a:noFill/>
                </a:ln>
                <a:solidFill>
                  <a:srgbClr val="0B0B0A"/>
                </a:solidFill>
                <a:effectLst/>
                <a:uLnTx/>
                <a:uFillTx/>
                <a:latin typeface="Tenorite"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0B0B0A"/>
              </a:solidFill>
              <a:effectLst/>
              <a:uLnTx/>
              <a:uFillTx/>
              <a:latin typeface="Tenorite" panose="00000500000000000000" pitchFamily="2" charset="0"/>
              <a:ea typeface="+mn-ea"/>
              <a:cs typeface="+mn-cs"/>
            </a:endParaRPr>
          </a:p>
        </p:txBody>
      </p:sp>
      <p:sp>
        <p:nvSpPr>
          <p:cNvPr id="10" name="Title 9">
            <a:extLst>
              <a:ext uri="{FF2B5EF4-FFF2-40B4-BE49-F238E27FC236}">
                <a16:creationId xmlns:a16="http://schemas.microsoft.com/office/drawing/2014/main" id="{45CE94ED-3BD0-4E1C-12F9-BC92B2FE4174}"/>
              </a:ext>
            </a:extLst>
          </p:cNvPr>
          <p:cNvSpPr>
            <a:spLocks noGrp="1"/>
          </p:cNvSpPr>
          <p:nvPr>
            <p:ph type="title"/>
          </p:nvPr>
        </p:nvSpPr>
        <p:spPr>
          <a:xfrm>
            <a:off x="552450" y="534293"/>
            <a:ext cx="8280400" cy="533205"/>
          </a:xfrm>
        </p:spPr>
        <p:txBody>
          <a:bodyPr/>
          <a:lstStyle/>
          <a:p>
            <a:r>
              <a:rPr lang="en-GB" dirty="0"/>
              <a:t>Restaurants gain market share in 2023 </a:t>
            </a:r>
          </a:p>
        </p:txBody>
      </p:sp>
      <p:sp>
        <p:nvSpPr>
          <p:cNvPr id="13" name="Content Placeholder 12">
            <a:extLst>
              <a:ext uri="{FF2B5EF4-FFF2-40B4-BE49-F238E27FC236}">
                <a16:creationId xmlns:a16="http://schemas.microsoft.com/office/drawing/2014/main" id="{96D909BF-32BA-1AD5-2BD7-1E019F8F926E}"/>
              </a:ext>
            </a:extLst>
          </p:cNvPr>
          <p:cNvSpPr>
            <a:spLocks noGrp="1"/>
          </p:cNvSpPr>
          <p:nvPr>
            <p:ph sz="quarter" idx="16"/>
          </p:nvPr>
        </p:nvSpPr>
        <p:spPr>
          <a:xfrm>
            <a:off x="561497" y="5589588"/>
            <a:ext cx="11069007" cy="311606"/>
          </a:xfrm>
        </p:spPr>
        <p:txBody>
          <a:bodyPr/>
          <a:lstStyle/>
          <a:p>
            <a:pPr algn="ctr"/>
            <a:r>
              <a:rPr lang="en-GB" dirty="0">
                <a:latin typeface="Tenorite" panose="00000500000000000000" pitchFamily="2" charset="0"/>
              </a:rPr>
              <a:t>Source: Lumina Intelligence Eating &amp; Drinking Out Panel, 6w/e 27/12/20, 6w/e 26/12/21, 6w/e 25/12/22, 6w/e 24/12/23</a:t>
            </a:r>
          </a:p>
        </p:txBody>
      </p:sp>
      <p:sp>
        <p:nvSpPr>
          <p:cNvPr id="9" name="Footer Placeholder 8">
            <a:extLst>
              <a:ext uri="{FF2B5EF4-FFF2-40B4-BE49-F238E27FC236}">
                <a16:creationId xmlns:a16="http://schemas.microsoft.com/office/drawing/2014/main" id="{5417E8CD-1B53-1DE8-B270-9B13F1364E97}"/>
              </a:ext>
            </a:extLst>
          </p:cNvPr>
          <p:cNvSpPr>
            <a:spLocks noGrp="1"/>
          </p:cNvSpPr>
          <p:nvPr>
            <p:ph type="ftr" sz="quarter" idx="3"/>
          </p:nvPr>
        </p:nvSpPr>
        <p:spPr>
          <a:xfrm>
            <a:off x="9800752" y="0"/>
            <a:ext cx="2160555" cy="34824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CF6"/>
                </a:solidFill>
                <a:effectLst/>
                <a:uLnTx/>
                <a:uFillTx/>
                <a:latin typeface="Tenorite" panose="00000500000000000000" pitchFamily="2" charset="0"/>
                <a:ea typeface="+mn-ea"/>
                <a:cs typeface="+mn-cs"/>
              </a:rPr>
              <a:t>Christmas Market Overview</a:t>
            </a:r>
          </a:p>
        </p:txBody>
      </p:sp>
      <p:sp>
        <p:nvSpPr>
          <p:cNvPr id="18" name="SmartArt Placeholder 3">
            <a:extLst>
              <a:ext uri="{FF2B5EF4-FFF2-40B4-BE49-F238E27FC236}">
                <a16:creationId xmlns:a16="http://schemas.microsoft.com/office/drawing/2014/main" id="{D6F15987-DB89-4299-C5AA-BB77BE253CF4}"/>
              </a:ext>
            </a:extLst>
          </p:cNvPr>
          <p:cNvSpPr txBox="1">
            <a:spLocks/>
          </p:cNvSpPr>
          <p:nvPr/>
        </p:nvSpPr>
        <p:spPr>
          <a:xfrm>
            <a:off x="9781825" y="549275"/>
            <a:ext cx="2105375" cy="431800"/>
          </a:xfrm>
          <a:prstGeom prst="rect">
            <a:avLst/>
          </a:prstGeom>
          <a:blipFill>
            <a:blip r:embed="rId2">
              <a:extLst>
                <a:ext uri="{96DAC541-7B7A-43D3-8B79-37D633B846F1}">
                  <asvg:svgBlip xmlns:asvg="http://schemas.microsoft.com/office/drawing/2016/SVG/main" r:embed="rId3"/>
                </a:ext>
              </a:extLst>
            </a:blip>
            <a:stretch>
              <a:fillRect/>
            </a:stretch>
          </a:blip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B0B0A"/>
              </a:solidFill>
              <a:effectLst/>
              <a:uLnTx/>
              <a:uFillTx/>
              <a:latin typeface="Tenorite"/>
              <a:ea typeface="+mn-ea"/>
              <a:cs typeface="+mn-cs"/>
            </a:endParaRPr>
          </a:p>
        </p:txBody>
      </p:sp>
      <p:sp>
        <p:nvSpPr>
          <p:cNvPr id="19" name="Text Placeholder 5">
            <a:extLst>
              <a:ext uri="{FF2B5EF4-FFF2-40B4-BE49-F238E27FC236}">
                <a16:creationId xmlns:a16="http://schemas.microsoft.com/office/drawing/2014/main" id="{456406E1-1240-BE15-4C1B-D92648A191A5}"/>
              </a:ext>
            </a:extLst>
          </p:cNvPr>
          <p:cNvSpPr txBox="1">
            <a:spLocks/>
          </p:cNvSpPr>
          <p:nvPr/>
        </p:nvSpPr>
        <p:spPr>
          <a:xfrm>
            <a:off x="1157956" y="1664555"/>
            <a:ext cx="5013000" cy="567811"/>
          </a:xfrm>
          <a:prstGeom prst="rect">
            <a:avLst/>
          </a:prstGeom>
        </p:spPr>
        <p:txBody>
          <a:bodyPr vert="horz" wrap="square" lIns="0" tIns="0" rIns="0" bIns="288000" rtlCol="0">
            <a:spAutoFit/>
          </a:bodyPr>
          <a:lstStyle>
            <a:lvl1pPr marL="0" indent="0" algn="ctr"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B0B0A"/>
                </a:solidFill>
                <a:effectLst/>
                <a:uLnTx/>
                <a:uFillTx/>
                <a:latin typeface="Tenorite"/>
                <a:ea typeface="+mn-ea"/>
                <a:cs typeface="+mn-cs"/>
              </a:rPr>
              <a:t>Channel share of occasions</a:t>
            </a:r>
          </a:p>
        </p:txBody>
      </p:sp>
      <p:sp>
        <p:nvSpPr>
          <p:cNvPr id="21" name="Text Placeholder 13">
            <a:extLst>
              <a:ext uri="{FF2B5EF4-FFF2-40B4-BE49-F238E27FC236}">
                <a16:creationId xmlns:a16="http://schemas.microsoft.com/office/drawing/2014/main" id="{908F3564-02B7-732E-5682-19D92B30261C}"/>
              </a:ext>
            </a:extLst>
          </p:cNvPr>
          <p:cNvSpPr txBox="1">
            <a:spLocks/>
          </p:cNvSpPr>
          <p:nvPr/>
        </p:nvSpPr>
        <p:spPr>
          <a:xfrm>
            <a:off x="7145336" y="1664555"/>
            <a:ext cx="4179889" cy="644004"/>
          </a:xfrm>
          <a:prstGeom prst="rect">
            <a:avLst/>
          </a:prstGeom>
        </p:spPr>
        <p:txBody>
          <a:bodyPr vert="horz" wrap="square" lIns="0" tIns="0" rIns="0" bIns="144000" rtlCol="0">
            <a:sp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0B0B0A"/>
                </a:solidFill>
                <a:latin typeface="Tenorite"/>
              </a:rPr>
              <a:t>Restaurant brands</a:t>
            </a:r>
            <a:r>
              <a:rPr kumimoji="0" lang="en-GB" sz="1800" b="1" i="0" u="none" strike="noStrike" kern="1200" cap="none" spc="0" normalizeH="0" baseline="0" noProof="0" dirty="0">
                <a:ln>
                  <a:noFill/>
                </a:ln>
                <a:solidFill>
                  <a:srgbClr val="0B0B0A"/>
                </a:solidFill>
                <a:effectLst/>
                <a:uLnTx/>
                <a:uFillTx/>
                <a:latin typeface="Tenorite"/>
                <a:ea typeface="+mn-ea"/>
                <a:cs typeface="+mn-cs"/>
              </a:rPr>
              <a:t> with largest share growth Christmas 2022 vs 2023</a:t>
            </a:r>
          </a:p>
        </p:txBody>
      </p:sp>
      <p:sp>
        <p:nvSpPr>
          <p:cNvPr id="22" name="TextBox 21">
            <a:extLst>
              <a:ext uri="{FF2B5EF4-FFF2-40B4-BE49-F238E27FC236}">
                <a16:creationId xmlns:a16="http://schemas.microsoft.com/office/drawing/2014/main" id="{D0FCB560-8A23-4661-C5D6-9599A6791624}"/>
              </a:ext>
            </a:extLst>
          </p:cNvPr>
          <p:cNvSpPr txBox="1"/>
          <p:nvPr/>
        </p:nvSpPr>
        <p:spPr>
          <a:xfrm>
            <a:off x="7055121" y="3397235"/>
            <a:ext cx="1572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8855F"/>
                </a:solidFill>
                <a:effectLst/>
                <a:uLnTx/>
                <a:uFillTx/>
                <a:latin typeface="Tenorite"/>
                <a:ea typeface="+mn-ea"/>
                <a:cs typeface="+mn-cs"/>
              </a:rPr>
              <a:t>+</a:t>
            </a:r>
            <a:r>
              <a:rPr lang="en-GB" sz="1600" b="1" dirty="0">
                <a:solidFill>
                  <a:srgbClr val="18855F"/>
                </a:solidFill>
                <a:latin typeface="Tenorite"/>
              </a:rPr>
              <a:t>4</a:t>
            </a:r>
            <a:r>
              <a:rPr kumimoji="0" lang="en-GB" sz="1600" b="1" i="0" u="none" strike="noStrike" kern="1200" cap="none" spc="0" normalizeH="0" baseline="0" noProof="0" dirty="0">
                <a:ln>
                  <a:noFill/>
                </a:ln>
                <a:solidFill>
                  <a:srgbClr val="18855F"/>
                </a:solidFill>
                <a:effectLst/>
                <a:uLnTx/>
                <a:uFillTx/>
                <a:latin typeface="Tenorite"/>
                <a:ea typeface="+mn-ea"/>
                <a:cs typeface="+mn-cs"/>
              </a:rPr>
              <a:t>ppts</a:t>
            </a:r>
          </a:p>
        </p:txBody>
      </p:sp>
      <p:sp>
        <p:nvSpPr>
          <p:cNvPr id="28" name="TextBox 27">
            <a:extLst>
              <a:ext uri="{FF2B5EF4-FFF2-40B4-BE49-F238E27FC236}">
                <a16:creationId xmlns:a16="http://schemas.microsoft.com/office/drawing/2014/main" id="{1CCA0A2B-4FB5-7A30-2199-91C77BC9355E}"/>
              </a:ext>
            </a:extLst>
          </p:cNvPr>
          <p:cNvSpPr txBox="1"/>
          <p:nvPr/>
        </p:nvSpPr>
        <p:spPr>
          <a:xfrm>
            <a:off x="8693928" y="3397235"/>
            <a:ext cx="1572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8855F"/>
                </a:solidFill>
                <a:effectLst/>
                <a:uLnTx/>
                <a:uFillTx/>
                <a:latin typeface="Tenorite"/>
                <a:ea typeface="+mn-ea"/>
                <a:cs typeface="+mn-cs"/>
              </a:rPr>
              <a:t>+1.8ppts</a:t>
            </a:r>
          </a:p>
        </p:txBody>
      </p:sp>
      <p:sp>
        <p:nvSpPr>
          <p:cNvPr id="29" name="TextBox 28">
            <a:extLst>
              <a:ext uri="{FF2B5EF4-FFF2-40B4-BE49-F238E27FC236}">
                <a16:creationId xmlns:a16="http://schemas.microsoft.com/office/drawing/2014/main" id="{7A9EDF46-A391-5FEB-6C67-D0DF2094F3B3}"/>
              </a:ext>
            </a:extLst>
          </p:cNvPr>
          <p:cNvSpPr txBox="1"/>
          <p:nvPr/>
        </p:nvSpPr>
        <p:spPr>
          <a:xfrm>
            <a:off x="10299790" y="3397235"/>
            <a:ext cx="1572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8855F"/>
                </a:solidFill>
                <a:effectLst/>
                <a:uLnTx/>
                <a:uFillTx/>
                <a:latin typeface="Tenorite"/>
                <a:ea typeface="+mn-ea"/>
                <a:cs typeface="+mn-cs"/>
              </a:rPr>
              <a:t>+0.8ppts</a:t>
            </a:r>
          </a:p>
        </p:txBody>
      </p:sp>
      <p:sp>
        <p:nvSpPr>
          <p:cNvPr id="32" name="TextBox 31">
            <a:extLst>
              <a:ext uri="{FF2B5EF4-FFF2-40B4-BE49-F238E27FC236}">
                <a16:creationId xmlns:a16="http://schemas.microsoft.com/office/drawing/2014/main" id="{00947CE4-7BDD-74A1-2FFD-2707C231A456}"/>
              </a:ext>
            </a:extLst>
          </p:cNvPr>
          <p:cNvSpPr txBox="1"/>
          <p:nvPr/>
        </p:nvSpPr>
        <p:spPr>
          <a:xfrm>
            <a:off x="8703502" y="4995152"/>
            <a:ext cx="15729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5">
                    <a:lumMod val="75000"/>
                  </a:schemeClr>
                </a:solidFill>
                <a:latin typeface="Tenorite"/>
              </a:rPr>
              <a:t>-</a:t>
            </a:r>
            <a:r>
              <a:rPr kumimoji="0" lang="en-GB" sz="1600" b="1" i="0" u="none" strike="noStrike" kern="1200" cap="none" spc="0" normalizeH="0" baseline="0" noProof="0" dirty="0">
                <a:ln>
                  <a:noFill/>
                </a:ln>
                <a:solidFill>
                  <a:schemeClr val="accent5">
                    <a:lumMod val="75000"/>
                  </a:schemeClr>
                </a:solidFill>
                <a:effectLst/>
                <a:uLnTx/>
                <a:uFillTx/>
                <a:latin typeface="Tenorite"/>
                <a:ea typeface="+mn-ea"/>
                <a:cs typeface="+mn-cs"/>
              </a:rPr>
              <a:t>4ppts</a:t>
            </a:r>
          </a:p>
        </p:txBody>
      </p:sp>
      <p:cxnSp>
        <p:nvCxnSpPr>
          <p:cNvPr id="34" name="Straight Connector 33">
            <a:extLst>
              <a:ext uri="{FF2B5EF4-FFF2-40B4-BE49-F238E27FC236}">
                <a16:creationId xmlns:a16="http://schemas.microsoft.com/office/drawing/2014/main" id="{367A0E76-A3B2-41FB-52DB-A724D20994B9}"/>
              </a:ext>
            </a:extLst>
          </p:cNvPr>
          <p:cNvCxnSpPr/>
          <p:nvPr/>
        </p:nvCxnSpPr>
        <p:spPr>
          <a:xfrm>
            <a:off x="7055121" y="1581912"/>
            <a:ext cx="0" cy="374853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aphicFrame>
        <p:nvGraphicFramePr>
          <p:cNvPr id="3" name="Content Placeholder 9">
            <a:extLst>
              <a:ext uri="{FF2B5EF4-FFF2-40B4-BE49-F238E27FC236}">
                <a16:creationId xmlns:a16="http://schemas.microsoft.com/office/drawing/2014/main" id="{A647B79A-A223-537B-BF3A-4331B2456FCB}"/>
              </a:ext>
            </a:extLst>
          </p:cNvPr>
          <p:cNvGraphicFramePr>
            <a:graphicFrameLocks/>
          </p:cNvGraphicFramePr>
          <p:nvPr>
            <p:extLst>
              <p:ext uri="{D42A27DB-BD31-4B8C-83A1-F6EECF244321}">
                <p14:modId xmlns:p14="http://schemas.microsoft.com/office/powerpoint/2010/main" val="1779797805"/>
              </p:ext>
            </p:extLst>
          </p:nvPr>
        </p:nvGraphicFramePr>
        <p:xfrm>
          <a:off x="628073" y="2000250"/>
          <a:ext cx="6336833" cy="3589337"/>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descr="Nando's Logo and symbol, meaning, history, PNG, brand">
            <a:extLst>
              <a:ext uri="{FF2B5EF4-FFF2-40B4-BE49-F238E27FC236}">
                <a16:creationId xmlns:a16="http://schemas.microsoft.com/office/drawing/2014/main" id="{B4832DF5-80A6-6345-A452-C591388E3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729" y="2299107"/>
            <a:ext cx="1529378" cy="10294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zza Express Logo transparent PNG - StickPNG">
            <a:extLst>
              <a:ext uri="{FF2B5EF4-FFF2-40B4-BE49-F238E27FC236}">
                <a16:creationId xmlns:a16="http://schemas.microsoft.com/office/drawing/2014/main" id="{1D789309-4941-974D-40FA-2CE555A24D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2395" y="2441271"/>
            <a:ext cx="987729" cy="9877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8EA0EE4-06C2-F950-0690-D8EEE2CF68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0656" y="2365981"/>
            <a:ext cx="1031254" cy="103125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6 Ways Independent Restaurants Can Better Compete with Chains - Blue Orbit  Restaurant Consulting">
            <a:extLst>
              <a:ext uri="{FF2B5EF4-FFF2-40B4-BE49-F238E27FC236}">
                <a16:creationId xmlns:a16="http://schemas.microsoft.com/office/drawing/2014/main" id="{8CA734FC-3367-187B-F481-A5F5B2971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7280" y="3937550"/>
            <a:ext cx="1625455" cy="100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38866"/>
      </p:ext>
    </p:extLst>
  </p:cSld>
  <p:clrMapOvr>
    <a:masterClrMapping/>
  </p:clrMapOvr>
</p:sld>
</file>

<file path=ppt/theme/theme1.xml><?xml version="1.0" encoding="utf-8"?>
<a:theme xmlns:a="http://schemas.openxmlformats.org/drawingml/2006/main" name="Title and Sections">
  <a:themeElements>
    <a:clrScheme name="Lumina Theme">
      <a:dk1>
        <a:srgbClr val="0B0B0A"/>
      </a:dk1>
      <a:lt1>
        <a:srgbClr val="FFFFFF"/>
      </a:lt1>
      <a:dk2>
        <a:srgbClr val="18855F"/>
      </a:dk2>
      <a:lt2>
        <a:srgbClr val="FFFCF6"/>
      </a:lt2>
      <a:accent1>
        <a:srgbClr val="18855F"/>
      </a:accent1>
      <a:accent2>
        <a:srgbClr val="48EAA4"/>
      </a:accent2>
      <a:accent3>
        <a:srgbClr val="F1BE05"/>
      </a:accent3>
      <a:accent4>
        <a:srgbClr val="F57D3D"/>
      </a:accent4>
      <a:accent5>
        <a:srgbClr val="EE4266"/>
      </a:accent5>
      <a:accent6>
        <a:srgbClr val="5F46C3"/>
      </a:accent6>
      <a:hlink>
        <a:srgbClr val="18855F"/>
      </a:hlink>
      <a:folHlink>
        <a:srgbClr val="10563E"/>
      </a:folHlink>
    </a:clrScheme>
    <a:fontScheme name="Lumina Arial">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313DE7D8-C2A5-4094-8989-5698223989A6}" vid="{72ED1BD3-E3EC-45A9-8A13-F553C2FC9E57}"/>
    </a:ext>
  </a:extLst>
</a:theme>
</file>

<file path=ppt/theme/theme2.xml><?xml version="1.0" encoding="utf-8"?>
<a:theme xmlns:a="http://schemas.openxmlformats.org/drawingml/2006/main" name="Content Slides">
  <a:themeElements>
    <a:clrScheme name="Lumina Theme">
      <a:dk1>
        <a:srgbClr val="0B0B0A"/>
      </a:dk1>
      <a:lt1>
        <a:srgbClr val="FFFFFF"/>
      </a:lt1>
      <a:dk2>
        <a:srgbClr val="18855F"/>
      </a:dk2>
      <a:lt2>
        <a:srgbClr val="FFFCF6"/>
      </a:lt2>
      <a:accent1>
        <a:srgbClr val="18855F"/>
      </a:accent1>
      <a:accent2>
        <a:srgbClr val="48EAA4"/>
      </a:accent2>
      <a:accent3>
        <a:srgbClr val="F1BE05"/>
      </a:accent3>
      <a:accent4>
        <a:srgbClr val="F57D3D"/>
      </a:accent4>
      <a:accent5>
        <a:srgbClr val="EE4266"/>
      </a:accent5>
      <a:accent6>
        <a:srgbClr val="5F46C3"/>
      </a:accent6>
      <a:hlink>
        <a:srgbClr val="18855F"/>
      </a:hlink>
      <a:folHlink>
        <a:srgbClr val="10563E"/>
      </a:folHlink>
    </a:clrScheme>
    <a:fontScheme name="Custom 1">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313DE7D8-C2A5-4094-8989-5698223989A6}" vid="{72ED1BD3-E3EC-45A9-8A13-F553C2FC9E57}"/>
    </a:ext>
  </a:extLst>
</a:theme>
</file>

<file path=ppt/theme/theme3.xml><?xml version="1.0" encoding="utf-8"?>
<a:theme xmlns:a="http://schemas.openxmlformats.org/drawingml/2006/main" name="1_Content Slides">
  <a:themeElements>
    <a:clrScheme name="Custom 2">
      <a:dk1>
        <a:srgbClr val="0B0B0A"/>
      </a:dk1>
      <a:lt1>
        <a:srgbClr val="FFFCF6"/>
      </a:lt1>
      <a:dk2>
        <a:srgbClr val="18855F"/>
      </a:dk2>
      <a:lt2>
        <a:srgbClr val="FFFCF6"/>
      </a:lt2>
      <a:accent1>
        <a:srgbClr val="18855F"/>
      </a:accent1>
      <a:accent2>
        <a:srgbClr val="48EAA4"/>
      </a:accent2>
      <a:accent3>
        <a:srgbClr val="F1BE05"/>
      </a:accent3>
      <a:accent4>
        <a:srgbClr val="F57D3D"/>
      </a:accent4>
      <a:accent5>
        <a:srgbClr val="EE4266"/>
      </a:accent5>
      <a:accent6>
        <a:srgbClr val="5F46C3"/>
      </a:accent6>
      <a:hlink>
        <a:srgbClr val="18855F"/>
      </a:hlink>
      <a:folHlink>
        <a:srgbClr val="10563E"/>
      </a:folHlink>
    </a:clrScheme>
    <a:fontScheme name="Lumina">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313DE7D8-C2A5-4094-8989-5698223989A6}" vid="{72ED1BD3-E3EC-45A9-8A13-F553C2FC9E57}"/>
    </a:ext>
  </a:extLst>
</a:theme>
</file>

<file path=ppt/theme/themeOverride1.xml><?xml version="1.0" encoding="utf-8"?>
<a:themeOverride xmlns:a="http://schemas.openxmlformats.org/drawingml/2006/main">
  <a:clrScheme name="Lumina Theme">
    <a:dk1>
      <a:srgbClr val="0B0B0A"/>
    </a:dk1>
    <a:lt1>
      <a:srgbClr val="FFFFFF"/>
    </a:lt1>
    <a:dk2>
      <a:srgbClr val="18855F"/>
    </a:dk2>
    <a:lt2>
      <a:srgbClr val="FFFCF6"/>
    </a:lt2>
    <a:accent1>
      <a:srgbClr val="18855F"/>
    </a:accent1>
    <a:accent2>
      <a:srgbClr val="48EAA4"/>
    </a:accent2>
    <a:accent3>
      <a:srgbClr val="F1BE05"/>
    </a:accent3>
    <a:accent4>
      <a:srgbClr val="F57D3D"/>
    </a:accent4>
    <a:accent5>
      <a:srgbClr val="EE4266"/>
    </a:accent5>
    <a:accent6>
      <a:srgbClr val="5F46C3"/>
    </a:accent6>
    <a:hlink>
      <a:srgbClr val="18855F"/>
    </a:hlink>
    <a:folHlink>
      <a:srgbClr val="10563E"/>
    </a:folHlink>
  </a:clrScheme>
  <a:fontScheme name="Lumina Tenorite Font">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1515</TotalTime>
  <Words>1160</Words>
  <Application>Microsoft Office PowerPoint</Application>
  <PresentationFormat>Widescreen</PresentationFormat>
  <Paragraphs>115</Paragraphs>
  <Slides>12</Slides>
  <Notes>0</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Graphik</vt:lpstr>
      <vt:lpstr>Tenorite</vt:lpstr>
      <vt:lpstr>Title and Sections</vt:lpstr>
      <vt:lpstr>Content Slides</vt:lpstr>
      <vt:lpstr>1_Content Slides</vt:lpstr>
      <vt:lpstr>Christmas Reviews with your Convenience Tracking Programme </vt:lpstr>
      <vt:lpstr>YOY growth in all KPIs vs last Christmas </vt:lpstr>
      <vt:lpstr>Symbols &amp; Independents gain market share in 2023 </vt:lpstr>
      <vt:lpstr>Chilled &amp; Frozen Categories saw biggest YOY growth</vt:lpstr>
      <vt:lpstr>How to take this analysis further</vt:lpstr>
      <vt:lpstr>My suggestions of what to look at next in CTP </vt:lpstr>
      <vt:lpstr>Christmas Reviews with your Eating &amp; Drinking Out Panel</vt:lpstr>
      <vt:lpstr>40% YOY growth in OOH spend vs last Christmas </vt:lpstr>
      <vt:lpstr>Restaurants gain market share in 2023 </vt:lpstr>
      <vt:lpstr>Pub favourites lose share &amp; beer remains no.1 choice</vt:lpstr>
      <vt:lpstr>How to take this analysis further</vt:lpstr>
      <vt:lpstr>My suggestions of what to look at next in EDOP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Reviews with your Convenience Tracking Programme</dc:title>
  <dc:creator>Georgina Eaton</dc:creator>
  <cp:lastModifiedBy>Tom Jankowski</cp:lastModifiedBy>
  <cp:revision>18</cp:revision>
  <dcterms:created xsi:type="dcterms:W3CDTF">2024-02-04T19:49:22Z</dcterms:created>
  <dcterms:modified xsi:type="dcterms:W3CDTF">2024-02-08T09:10:28Z</dcterms:modified>
</cp:coreProperties>
</file>